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75" r:id="rId5"/>
    <p:sldId id="270" r:id="rId6"/>
    <p:sldId id="256" r:id="rId7"/>
    <p:sldId id="257" r:id="rId8"/>
    <p:sldId id="258" r:id="rId9"/>
    <p:sldId id="260" r:id="rId10"/>
    <p:sldId id="269" r:id="rId11"/>
    <p:sldId id="267" r:id="rId12"/>
    <p:sldId id="273" r:id="rId13"/>
    <p:sldId id="274"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70ECB-609D-6D41-B35F-A077F992C746}" v="309" dt="2023-09-18T13:05:36.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0"/>
    <p:restoredTop sz="59475"/>
  </p:normalViewPr>
  <p:slideViewPr>
    <p:cSldViewPr snapToGrid="0">
      <p:cViewPr varScale="1">
        <p:scale>
          <a:sx n="66" d="100"/>
          <a:sy n="66" d="100"/>
        </p:scale>
        <p:origin x="21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fgc4-my.sharepoint.com/personal/ae_fgc4_dk/Documents/2023-24/Omstillingsv&#230;rksted/CPL/Dataark_figure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fgc4-my.sharepoint.com/personal/ae_fgc4_dk/Documents/2023-24/Omstillingsv&#230;rksted/CPL/Dataark_figure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fgc4-my.sharepoint.com/personal/ae_fgc4_dk/Documents/2023-24/Omstillingsv&#230;rksted/CPL/Dataark_figurer.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tx>
            <c:strRef>
              <c:f>Plastik!$C$1</c:f>
              <c:strCache>
                <c:ptCount val="1"/>
                <c:pt idx="0">
                  <c:v>Global plastik produktion</c:v>
                </c:pt>
              </c:strCache>
            </c:strRef>
          </c:tx>
          <c:spPr>
            <a:ln w="19050" cap="rnd">
              <a:solidFill>
                <a:schemeClr val="accent1"/>
              </a:solidFill>
              <a:round/>
            </a:ln>
            <a:effectLst/>
          </c:spPr>
          <c:marker>
            <c:symbol val="none"/>
          </c:marker>
          <c:xVal>
            <c:numRef>
              <c:f>Plastik!$A$2:$A$71</c:f>
              <c:numCache>
                <c:formatCode>General</c:formatCode>
                <c:ptCount val="70"/>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numCache>
            </c:numRef>
          </c:xVal>
          <c:yVal>
            <c:numRef>
              <c:f>Plastik!$C$2:$C$71</c:f>
              <c:numCache>
                <c:formatCode>General</c:formatCode>
                <c:ptCount val="70"/>
                <c:pt idx="0">
                  <c:v>2</c:v>
                </c:pt>
                <c:pt idx="1">
                  <c:v>2</c:v>
                </c:pt>
                <c:pt idx="2">
                  <c:v>2</c:v>
                </c:pt>
                <c:pt idx="3">
                  <c:v>3</c:v>
                </c:pt>
                <c:pt idx="4">
                  <c:v>3</c:v>
                </c:pt>
                <c:pt idx="5">
                  <c:v>4</c:v>
                </c:pt>
                <c:pt idx="6">
                  <c:v>5</c:v>
                </c:pt>
                <c:pt idx="7">
                  <c:v>5</c:v>
                </c:pt>
                <c:pt idx="8">
                  <c:v>6</c:v>
                </c:pt>
                <c:pt idx="9">
                  <c:v>7</c:v>
                </c:pt>
                <c:pt idx="10">
                  <c:v>8</c:v>
                </c:pt>
                <c:pt idx="11">
                  <c:v>9</c:v>
                </c:pt>
                <c:pt idx="12">
                  <c:v>11</c:v>
                </c:pt>
                <c:pt idx="13">
                  <c:v>13</c:v>
                </c:pt>
                <c:pt idx="14">
                  <c:v>15</c:v>
                </c:pt>
                <c:pt idx="15">
                  <c:v>17</c:v>
                </c:pt>
                <c:pt idx="16">
                  <c:v>20</c:v>
                </c:pt>
                <c:pt idx="17">
                  <c:v>23</c:v>
                </c:pt>
                <c:pt idx="18">
                  <c:v>27</c:v>
                </c:pt>
                <c:pt idx="19">
                  <c:v>32</c:v>
                </c:pt>
                <c:pt idx="20">
                  <c:v>35</c:v>
                </c:pt>
                <c:pt idx="21">
                  <c:v>38</c:v>
                </c:pt>
                <c:pt idx="22">
                  <c:v>44</c:v>
                </c:pt>
                <c:pt idx="23">
                  <c:v>51</c:v>
                </c:pt>
                <c:pt idx="24">
                  <c:v>52</c:v>
                </c:pt>
                <c:pt idx="25">
                  <c:v>46</c:v>
                </c:pt>
                <c:pt idx="26">
                  <c:v>54</c:v>
                </c:pt>
                <c:pt idx="27">
                  <c:v>59</c:v>
                </c:pt>
                <c:pt idx="28">
                  <c:v>64</c:v>
                </c:pt>
                <c:pt idx="29">
                  <c:v>71</c:v>
                </c:pt>
                <c:pt idx="30">
                  <c:v>70</c:v>
                </c:pt>
                <c:pt idx="31">
                  <c:v>72</c:v>
                </c:pt>
                <c:pt idx="32">
                  <c:v>73</c:v>
                </c:pt>
                <c:pt idx="33">
                  <c:v>80</c:v>
                </c:pt>
                <c:pt idx="34">
                  <c:v>86</c:v>
                </c:pt>
                <c:pt idx="35">
                  <c:v>90</c:v>
                </c:pt>
                <c:pt idx="36">
                  <c:v>96</c:v>
                </c:pt>
                <c:pt idx="37">
                  <c:v>104</c:v>
                </c:pt>
                <c:pt idx="38">
                  <c:v>110</c:v>
                </c:pt>
                <c:pt idx="39">
                  <c:v>114</c:v>
                </c:pt>
                <c:pt idx="40">
                  <c:v>120</c:v>
                </c:pt>
                <c:pt idx="41">
                  <c:v>124</c:v>
                </c:pt>
                <c:pt idx="42">
                  <c:v>132</c:v>
                </c:pt>
                <c:pt idx="43">
                  <c:v>137</c:v>
                </c:pt>
                <c:pt idx="44">
                  <c:v>151</c:v>
                </c:pt>
                <c:pt idx="45">
                  <c:v>156</c:v>
                </c:pt>
                <c:pt idx="46">
                  <c:v>168</c:v>
                </c:pt>
                <c:pt idx="47">
                  <c:v>180</c:v>
                </c:pt>
                <c:pt idx="48">
                  <c:v>188</c:v>
                </c:pt>
                <c:pt idx="49">
                  <c:v>202</c:v>
                </c:pt>
                <c:pt idx="50">
                  <c:v>213</c:v>
                </c:pt>
                <c:pt idx="51">
                  <c:v>218</c:v>
                </c:pt>
                <c:pt idx="52">
                  <c:v>231</c:v>
                </c:pt>
                <c:pt idx="53">
                  <c:v>241</c:v>
                </c:pt>
                <c:pt idx="54">
                  <c:v>256</c:v>
                </c:pt>
                <c:pt idx="55">
                  <c:v>263</c:v>
                </c:pt>
                <c:pt idx="56">
                  <c:v>280</c:v>
                </c:pt>
                <c:pt idx="57">
                  <c:v>295</c:v>
                </c:pt>
                <c:pt idx="58">
                  <c:v>281</c:v>
                </c:pt>
                <c:pt idx="59">
                  <c:v>288</c:v>
                </c:pt>
                <c:pt idx="60">
                  <c:v>313</c:v>
                </c:pt>
                <c:pt idx="61">
                  <c:v>325</c:v>
                </c:pt>
                <c:pt idx="62">
                  <c:v>338</c:v>
                </c:pt>
                <c:pt idx="63">
                  <c:v>352</c:v>
                </c:pt>
                <c:pt idx="64">
                  <c:v>367</c:v>
                </c:pt>
                <c:pt idx="65">
                  <c:v>381</c:v>
                </c:pt>
                <c:pt idx="66">
                  <c:v>400.05</c:v>
                </c:pt>
                <c:pt idx="67">
                  <c:v>420.05250000000001</c:v>
                </c:pt>
                <c:pt idx="68">
                  <c:v>441.05512499999998</c:v>
                </c:pt>
                <c:pt idx="69">
                  <c:v>459.74587000000002</c:v>
                </c:pt>
              </c:numCache>
            </c:numRef>
          </c:yVal>
          <c:smooth val="1"/>
          <c:extLst>
            <c:ext xmlns:c16="http://schemas.microsoft.com/office/drawing/2014/chart" uri="{C3380CC4-5D6E-409C-BE32-E72D297353CC}">
              <c16:uniqueId val="{00000000-357F-DA4F-8301-41869BD6E8EC}"/>
            </c:ext>
          </c:extLst>
        </c:ser>
        <c:dLbls>
          <c:showLegendKey val="0"/>
          <c:showVal val="0"/>
          <c:showCatName val="0"/>
          <c:showSerName val="0"/>
          <c:showPercent val="0"/>
          <c:showBubbleSize val="0"/>
        </c:dLbls>
        <c:axId val="1300876544"/>
        <c:axId val="1300638528"/>
      </c:scatterChart>
      <c:valAx>
        <c:axId val="1300876544"/>
        <c:scaling>
          <c:orientation val="minMax"/>
          <c:max val="2020"/>
          <c:min val="19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a:t>Kilde:</a:t>
                </a:r>
                <a:r>
                  <a:rPr lang="da-DK" baseline="0"/>
                  <a:t> Our World in Data based on Geyer et al. (2017) and the OECD Global Plastics Outlook. OurWorldInData.org/plastic-pollution • CC BY</a:t>
                </a:r>
              </a:p>
            </c:rich>
          </c:tx>
          <c:layout>
            <c:manualLayout>
              <c:xMode val="edge"/>
              <c:yMode val="edge"/>
              <c:x val="0.15296195992636782"/>
              <c:y val="0.89107407407407413"/>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300638528"/>
        <c:crosses val="autoZero"/>
        <c:crossBetween val="midCat"/>
      </c:valAx>
      <c:valAx>
        <c:axId val="1300638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Millioner ton plastik</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30087654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tx>
            <c:strRef>
              <c:f>mobiltelefoner!$C$1</c:f>
              <c:strCache>
                <c:ptCount val="1"/>
                <c:pt idx="0">
                  <c:v>Aktive mobiltelefoner</c:v>
                </c:pt>
              </c:strCache>
            </c:strRef>
          </c:tx>
          <c:spPr>
            <a:ln w="19050" cap="rnd">
              <a:solidFill>
                <a:schemeClr val="accent1"/>
              </a:solidFill>
              <a:round/>
            </a:ln>
            <a:effectLst/>
          </c:spPr>
          <c:marker>
            <c:symbol val="none"/>
          </c:marker>
          <c:xVal>
            <c:numRef>
              <c:f>mobiltelefoner!$A$2:$A$43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xVal>
          <c:yVal>
            <c:numRef>
              <c:f>mobiltelefoner!$C$2:$C$43</c:f>
              <c:numCache>
                <c:formatCode>0</c:formatCode>
                <c:ptCount val="42"/>
                <c:pt idx="0">
                  <c:v>2.3481999999999999E-2</c:v>
                </c:pt>
                <c:pt idx="1">
                  <c:v>6.3585000000000003E-2</c:v>
                </c:pt>
                <c:pt idx="2">
                  <c:v>0.101509</c:v>
                </c:pt>
                <c:pt idx="3">
                  <c:v>0.14885499999999999</c:v>
                </c:pt>
                <c:pt idx="4">
                  <c:v>0.31925199999999998</c:v>
                </c:pt>
                <c:pt idx="5">
                  <c:v>0.75062899999999999</c:v>
                </c:pt>
                <c:pt idx="6">
                  <c:v>1.4501360000000001</c:v>
                </c:pt>
                <c:pt idx="7">
                  <c:v>2.5452699999999999</c:v>
                </c:pt>
                <c:pt idx="8">
                  <c:v>4.3279560000000004</c:v>
                </c:pt>
                <c:pt idx="9">
                  <c:v>7.3530709999999999</c:v>
                </c:pt>
                <c:pt idx="10">
                  <c:v>11.210115</c:v>
                </c:pt>
                <c:pt idx="11">
                  <c:v>16.276503000000002</c:v>
                </c:pt>
                <c:pt idx="12">
                  <c:v>23.245153999999999</c:v>
                </c:pt>
                <c:pt idx="13">
                  <c:v>34.16348</c:v>
                </c:pt>
                <c:pt idx="14">
                  <c:v>55.51164</c:v>
                </c:pt>
                <c:pt idx="15">
                  <c:v>90.743610000000004</c:v>
                </c:pt>
                <c:pt idx="16">
                  <c:v>145.04229000000001</c:v>
                </c:pt>
                <c:pt idx="17">
                  <c:v>214.95334</c:v>
                </c:pt>
                <c:pt idx="18">
                  <c:v>318.09746999999999</c:v>
                </c:pt>
                <c:pt idx="19">
                  <c:v>490.98426000000001</c:v>
                </c:pt>
                <c:pt idx="20">
                  <c:v>738.15790000000004</c:v>
                </c:pt>
                <c:pt idx="21">
                  <c:v>960.98299999999995</c:v>
                </c:pt>
                <c:pt idx="22">
                  <c:v>1164.2774999999999</c:v>
                </c:pt>
                <c:pt idx="23">
                  <c:v>1415.0278000000001</c:v>
                </c:pt>
                <c:pt idx="24">
                  <c:v>1760.9955</c:v>
                </c:pt>
                <c:pt idx="25">
                  <c:v>2205.8499000000002</c:v>
                </c:pt>
                <c:pt idx="26">
                  <c:v>2745.1590000000001</c:v>
                </c:pt>
                <c:pt idx="27">
                  <c:v>3368.7337000000002</c:v>
                </c:pt>
                <c:pt idx="28">
                  <c:v>4028.681</c:v>
                </c:pt>
                <c:pt idx="29">
                  <c:v>4636.2362999999996</c:v>
                </c:pt>
                <c:pt idx="30">
                  <c:v>5295.6314000000002</c:v>
                </c:pt>
                <c:pt idx="31">
                  <c:v>5889.6962999999996</c:v>
                </c:pt>
                <c:pt idx="32">
                  <c:v>6260.7794999999996</c:v>
                </c:pt>
                <c:pt idx="33">
                  <c:v>6661.65</c:v>
                </c:pt>
                <c:pt idx="34">
                  <c:v>6966.3846000000003</c:v>
                </c:pt>
                <c:pt idx="35">
                  <c:v>7131.6475</c:v>
                </c:pt>
                <c:pt idx="36">
                  <c:v>7451.6329999999998</c:v>
                </c:pt>
                <c:pt idx="37">
                  <c:v>7696.1126000000004</c:v>
                </c:pt>
                <c:pt idx="38">
                  <c:v>7854.7057000000004</c:v>
                </c:pt>
                <c:pt idx="39">
                  <c:v>8210.5805</c:v>
                </c:pt>
                <c:pt idx="40">
                  <c:v>8262.7800000000007</c:v>
                </c:pt>
                <c:pt idx="41">
                  <c:v>8062.66</c:v>
                </c:pt>
              </c:numCache>
            </c:numRef>
          </c:yVal>
          <c:smooth val="1"/>
          <c:extLst>
            <c:ext xmlns:c16="http://schemas.microsoft.com/office/drawing/2014/chart" uri="{C3380CC4-5D6E-409C-BE32-E72D297353CC}">
              <c16:uniqueId val="{00000000-ADE0-1040-A179-D005671949DE}"/>
            </c:ext>
          </c:extLst>
        </c:ser>
        <c:dLbls>
          <c:showLegendKey val="0"/>
          <c:showVal val="0"/>
          <c:showCatName val="0"/>
          <c:showSerName val="0"/>
          <c:showPercent val="0"/>
          <c:showBubbleSize val="0"/>
        </c:dLbls>
        <c:axId val="1681504127"/>
        <c:axId val="1681913599"/>
      </c:scatterChart>
      <c:valAx>
        <c:axId val="1681504127"/>
        <c:scaling>
          <c:orientation val="minMax"/>
          <c:max val="2023"/>
          <c:min val="198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a:t>Kilde:International Telecommunication Union (via World Bank)</a:t>
                </a:r>
                <a:r>
                  <a:rPr lang="da-DK" baseline="0"/>
                  <a:t> </a:t>
                </a:r>
                <a:r>
                  <a:rPr lang="da-DK"/>
                  <a:t>OurWorldInData.org/technological-change • CC BY </a:t>
                </a: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681913599"/>
        <c:crosses val="autoZero"/>
        <c:crossBetween val="midCat"/>
        <c:majorUnit val="5"/>
      </c:valAx>
      <c:valAx>
        <c:axId val="16819135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Millioner mobiltelefoner</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6815041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Befolkningstal</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tx>
            <c:strRef>
              <c:f>Befolkning!$I$1</c:f>
              <c:strCache>
                <c:ptCount val="1"/>
                <c:pt idx="0">
                  <c:v>Befolkning</c:v>
                </c:pt>
              </c:strCache>
            </c:strRef>
          </c:tx>
          <c:spPr>
            <a:ln w="19050" cap="rnd">
              <a:solidFill>
                <a:schemeClr val="accent1"/>
              </a:solidFill>
              <a:round/>
            </a:ln>
            <a:effectLst/>
          </c:spPr>
          <c:marker>
            <c:symbol val="none"/>
          </c:marker>
          <c:xVal>
            <c:numRef>
              <c:f>Befolkning!$G$2:$G$225</c:f>
              <c:numCache>
                <c:formatCode>General</c:formatCode>
                <c:ptCount val="224"/>
                <c:pt idx="0">
                  <c:v>1800</c:v>
                </c:pt>
                <c:pt idx="1">
                  <c:v>1801</c:v>
                </c:pt>
                <c:pt idx="2">
                  <c:v>1802</c:v>
                </c:pt>
                <c:pt idx="3">
                  <c:v>1803</c:v>
                </c:pt>
                <c:pt idx="4">
                  <c:v>1804</c:v>
                </c:pt>
                <c:pt idx="5">
                  <c:v>1805</c:v>
                </c:pt>
                <c:pt idx="6">
                  <c:v>1806</c:v>
                </c:pt>
                <c:pt idx="7">
                  <c:v>1807</c:v>
                </c:pt>
                <c:pt idx="8">
                  <c:v>1808</c:v>
                </c:pt>
                <c:pt idx="9">
                  <c:v>1809</c:v>
                </c:pt>
                <c:pt idx="10">
                  <c:v>1810</c:v>
                </c:pt>
                <c:pt idx="11">
                  <c:v>1811</c:v>
                </c:pt>
                <c:pt idx="12">
                  <c:v>1812</c:v>
                </c:pt>
                <c:pt idx="13">
                  <c:v>1813</c:v>
                </c:pt>
                <c:pt idx="14">
                  <c:v>1814</c:v>
                </c:pt>
                <c:pt idx="15">
                  <c:v>1815</c:v>
                </c:pt>
                <c:pt idx="16">
                  <c:v>1816</c:v>
                </c:pt>
                <c:pt idx="17">
                  <c:v>1817</c:v>
                </c:pt>
                <c:pt idx="18">
                  <c:v>1818</c:v>
                </c:pt>
                <c:pt idx="19">
                  <c:v>1819</c:v>
                </c:pt>
                <c:pt idx="20">
                  <c:v>1820</c:v>
                </c:pt>
                <c:pt idx="21">
                  <c:v>1821</c:v>
                </c:pt>
                <c:pt idx="22">
                  <c:v>1822</c:v>
                </c:pt>
                <c:pt idx="23">
                  <c:v>1823</c:v>
                </c:pt>
                <c:pt idx="24">
                  <c:v>1824</c:v>
                </c:pt>
                <c:pt idx="25">
                  <c:v>1825</c:v>
                </c:pt>
                <c:pt idx="26">
                  <c:v>1826</c:v>
                </c:pt>
                <c:pt idx="27">
                  <c:v>1827</c:v>
                </c:pt>
                <c:pt idx="28">
                  <c:v>1828</c:v>
                </c:pt>
                <c:pt idx="29">
                  <c:v>1829</c:v>
                </c:pt>
                <c:pt idx="30">
                  <c:v>1830</c:v>
                </c:pt>
                <c:pt idx="31">
                  <c:v>1831</c:v>
                </c:pt>
                <c:pt idx="32">
                  <c:v>1832</c:v>
                </c:pt>
                <c:pt idx="33">
                  <c:v>1833</c:v>
                </c:pt>
                <c:pt idx="34">
                  <c:v>1834</c:v>
                </c:pt>
                <c:pt idx="35">
                  <c:v>1835</c:v>
                </c:pt>
                <c:pt idx="36">
                  <c:v>1836</c:v>
                </c:pt>
                <c:pt idx="37">
                  <c:v>1837</c:v>
                </c:pt>
                <c:pt idx="38">
                  <c:v>1838</c:v>
                </c:pt>
                <c:pt idx="39">
                  <c:v>1839</c:v>
                </c:pt>
                <c:pt idx="40">
                  <c:v>1840</c:v>
                </c:pt>
                <c:pt idx="41">
                  <c:v>1841</c:v>
                </c:pt>
                <c:pt idx="42">
                  <c:v>1842</c:v>
                </c:pt>
                <c:pt idx="43">
                  <c:v>1843</c:v>
                </c:pt>
                <c:pt idx="44">
                  <c:v>1844</c:v>
                </c:pt>
                <c:pt idx="45">
                  <c:v>1845</c:v>
                </c:pt>
                <c:pt idx="46">
                  <c:v>1846</c:v>
                </c:pt>
                <c:pt idx="47">
                  <c:v>1847</c:v>
                </c:pt>
                <c:pt idx="48">
                  <c:v>1848</c:v>
                </c:pt>
                <c:pt idx="49">
                  <c:v>1849</c:v>
                </c:pt>
                <c:pt idx="50">
                  <c:v>1850</c:v>
                </c:pt>
                <c:pt idx="51">
                  <c:v>1851</c:v>
                </c:pt>
                <c:pt idx="52">
                  <c:v>1852</c:v>
                </c:pt>
                <c:pt idx="53">
                  <c:v>1853</c:v>
                </c:pt>
                <c:pt idx="54">
                  <c:v>1854</c:v>
                </c:pt>
                <c:pt idx="55">
                  <c:v>1855</c:v>
                </c:pt>
                <c:pt idx="56">
                  <c:v>1856</c:v>
                </c:pt>
                <c:pt idx="57">
                  <c:v>1857</c:v>
                </c:pt>
                <c:pt idx="58">
                  <c:v>1858</c:v>
                </c:pt>
                <c:pt idx="59">
                  <c:v>1859</c:v>
                </c:pt>
                <c:pt idx="60">
                  <c:v>1860</c:v>
                </c:pt>
                <c:pt idx="61">
                  <c:v>1861</c:v>
                </c:pt>
                <c:pt idx="62">
                  <c:v>1862</c:v>
                </c:pt>
                <c:pt idx="63">
                  <c:v>1863</c:v>
                </c:pt>
                <c:pt idx="64">
                  <c:v>1864</c:v>
                </c:pt>
                <c:pt idx="65">
                  <c:v>1865</c:v>
                </c:pt>
                <c:pt idx="66">
                  <c:v>1866</c:v>
                </c:pt>
                <c:pt idx="67">
                  <c:v>1867</c:v>
                </c:pt>
                <c:pt idx="68">
                  <c:v>1868</c:v>
                </c:pt>
                <c:pt idx="69">
                  <c:v>1869</c:v>
                </c:pt>
                <c:pt idx="70">
                  <c:v>1870</c:v>
                </c:pt>
                <c:pt idx="71">
                  <c:v>1871</c:v>
                </c:pt>
                <c:pt idx="72">
                  <c:v>1872</c:v>
                </c:pt>
                <c:pt idx="73">
                  <c:v>1873</c:v>
                </c:pt>
                <c:pt idx="74">
                  <c:v>1874</c:v>
                </c:pt>
                <c:pt idx="75">
                  <c:v>1875</c:v>
                </c:pt>
                <c:pt idx="76">
                  <c:v>1876</c:v>
                </c:pt>
                <c:pt idx="77">
                  <c:v>1877</c:v>
                </c:pt>
                <c:pt idx="78">
                  <c:v>1878</c:v>
                </c:pt>
                <c:pt idx="79">
                  <c:v>1879</c:v>
                </c:pt>
                <c:pt idx="80">
                  <c:v>1880</c:v>
                </c:pt>
                <c:pt idx="81">
                  <c:v>1881</c:v>
                </c:pt>
                <c:pt idx="82">
                  <c:v>1882</c:v>
                </c:pt>
                <c:pt idx="83">
                  <c:v>1883</c:v>
                </c:pt>
                <c:pt idx="84">
                  <c:v>1884</c:v>
                </c:pt>
                <c:pt idx="85">
                  <c:v>1885</c:v>
                </c:pt>
                <c:pt idx="86">
                  <c:v>1886</c:v>
                </c:pt>
                <c:pt idx="87">
                  <c:v>1887</c:v>
                </c:pt>
                <c:pt idx="88">
                  <c:v>1888</c:v>
                </c:pt>
                <c:pt idx="89">
                  <c:v>1889</c:v>
                </c:pt>
                <c:pt idx="90">
                  <c:v>1890</c:v>
                </c:pt>
                <c:pt idx="91">
                  <c:v>1891</c:v>
                </c:pt>
                <c:pt idx="92">
                  <c:v>1892</c:v>
                </c:pt>
                <c:pt idx="93">
                  <c:v>1893</c:v>
                </c:pt>
                <c:pt idx="94">
                  <c:v>1894</c:v>
                </c:pt>
                <c:pt idx="95">
                  <c:v>1895</c:v>
                </c:pt>
                <c:pt idx="96">
                  <c:v>1896</c:v>
                </c:pt>
                <c:pt idx="97">
                  <c:v>1897</c:v>
                </c:pt>
                <c:pt idx="98">
                  <c:v>1898</c:v>
                </c:pt>
                <c:pt idx="99">
                  <c:v>1899</c:v>
                </c:pt>
                <c:pt idx="100">
                  <c:v>1900</c:v>
                </c:pt>
                <c:pt idx="101">
                  <c:v>1901</c:v>
                </c:pt>
                <c:pt idx="102">
                  <c:v>1902</c:v>
                </c:pt>
                <c:pt idx="103">
                  <c:v>1903</c:v>
                </c:pt>
                <c:pt idx="104">
                  <c:v>1904</c:v>
                </c:pt>
                <c:pt idx="105">
                  <c:v>1905</c:v>
                </c:pt>
                <c:pt idx="106">
                  <c:v>1906</c:v>
                </c:pt>
                <c:pt idx="107">
                  <c:v>1907</c:v>
                </c:pt>
                <c:pt idx="108">
                  <c:v>1908</c:v>
                </c:pt>
                <c:pt idx="109">
                  <c:v>1909</c:v>
                </c:pt>
                <c:pt idx="110">
                  <c:v>1910</c:v>
                </c:pt>
                <c:pt idx="111">
                  <c:v>1911</c:v>
                </c:pt>
                <c:pt idx="112">
                  <c:v>1912</c:v>
                </c:pt>
                <c:pt idx="113">
                  <c:v>1913</c:v>
                </c:pt>
                <c:pt idx="114">
                  <c:v>1914</c:v>
                </c:pt>
                <c:pt idx="115">
                  <c:v>1915</c:v>
                </c:pt>
                <c:pt idx="116">
                  <c:v>1916</c:v>
                </c:pt>
                <c:pt idx="117">
                  <c:v>1917</c:v>
                </c:pt>
                <c:pt idx="118">
                  <c:v>1918</c:v>
                </c:pt>
                <c:pt idx="119">
                  <c:v>1919</c:v>
                </c:pt>
                <c:pt idx="120">
                  <c:v>1920</c:v>
                </c:pt>
                <c:pt idx="121">
                  <c:v>1921</c:v>
                </c:pt>
                <c:pt idx="122">
                  <c:v>1922</c:v>
                </c:pt>
                <c:pt idx="123">
                  <c:v>1923</c:v>
                </c:pt>
                <c:pt idx="124">
                  <c:v>1924</c:v>
                </c:pt>
                <c:pt idx="125">
                  <c:v>1925</c:v>
                </c:pt>
                <c:pt idx="126">
                  <c:v>1926</c:v>
                </c:pt>
                <c:pt idx="127">
                  <c:v>1927</c:v>
                </c:pt>
                <c:pt idx="128">
                  <c:v>1928</c:v>
                </c:pt>
                <c:pt idx="129">
                  <c:v>1929</c:v>
                </c:pt>
                <c:pt idx="130">
                  <c:v>1930</c:v>
                </c:pt>
                <c:pt idx="131">
                  <c:v>1931</c:v>
                </c:pt>
                <c:pt idx="132">
                  <c:v>1932</c:v>
                </c:pt>
                <c:pt idx="133">
                  <c:v>1933</c:v>
                </c:pt>
                <c:pt idx="134">
                  <c:v>1934</c:v>
                </c:pt>
                <c:pt idx="135">
                  <c:v>1935</c:v>
                </c:pt>
                <c:pt idx="136">
                  <c:v>1936</c:v>
                </c:pt>
                <c:pt idx="137">
                  <c:v>1937</c:v>
                </c:pt>
                <c:pt idx="138">
                  <c:v>1938</c:v>
                </c:pt>
                <c:pt idx="139">
                  <c:v>1939</c:v>
                </c:pt>
                <c:pt idx="140">
                  <c:v>1940</c:v>
                </c:pt>
                <c:pt idx="141">
                  <c:v>1941</c:v>
                </c:pt>
                <c:pt idx="142">
                  <c:v>1942</c:v>
                </c:pt>
                <c:pt idx="143">
                  <c:v>1943</c:v>
                </c:pt>
                <c:pt idx="144">
                  <c:v>1944</c:v>
                </c:pt>
                <c:pt idx="145">
                  <c:v>1945</c:v>
                </c:pt>
                <c:pt idx="146">
                  <c:v>1946</c:v>
                </c:pt>
                <c:pt idx="147">
                  <c:v>1947</c:v>
                </c:pt>
                <c:pt idx="148">
                  <c:v>1948</c:v>
                </c:pt>
                <c:pt idx="149">
                  <c:v>1949</c:v>
                </c:pt>
                <c:pt idx="150">
                  <c:v>1950</c:v>
                </c:pt>
                <c:pt idx="151">
                  <c:v>1951</c:v>
                </c:pt>
                <c:pt idx="152">
                  <c:v>1952</c:v>
                </c:pt>
                <c:pt idx="153">
                  <c:v>1953</c:v>
                </c:pt>
                <c:pt idx="154">
                  <c:v>1954</c:v>
                </c:pt>
                <c:pt idx="155">
                  <c:v>1955</c:v>
                </c:pt>
                <c:pt idx="156">
                  <c:v>1956</c:v>
                </c:pt>
                <c:pt idx="157">
                  <c:v>1957</c:v>
                </c:pt>
                <c:pt idx="158">
                  <c:v>1958</c:v>
                </c:pt>
                <c:pt idx="159">
                  <c:v>1959</c:v>
                </c:pt>
                <c:pt idx="160">
                  <c:v>1960</c:v>
                </c:pt>
                <c:pt idx="161">
                  <c:v>1961</c:v>
                </c:pt>
                <c:pt idx="162">
                  <c:v>1962</c:v>
                </c:pt>
                <c:pt idx="163">
                  <c:v>1963</c:v>
                </c:pt>
                <c:pt idx="164">
                  <c:v>1964</c:v>
                </c:pt>
                <c:pt idx="165">
                  <c:v>1965</c:v>
                </c:pt>
                <c:pt idx="166">
                  <c:v>1966</c:v>
                </c:pt>
                <c:pt idx="167">
                  <c:v>1967</c:v>
                </c:pt>
                <c:pt idx="168">
                  <c:v>1968</c:v>
                </c:pt>
                <c:pt idx="169">
                  <c:v>1969</c:v>
                </c:pt>
                <c:pt idx="170">
                  <c:v>1970</c:v>
                </c:pt>
                <c:pt idx="171">
                  <c:v>1971</c:v>
                </c:pt>
                <c:pt idx="172">
                  <c:v>1972</c:v>
                </c:pt>
                <c:pt idx="173">
                  <c:v>1973</c:v>
                </c:pt>
                <c:pt idx="174">
                  <c:v>1974</c:v>
                </c:pt>
                <c:pt idx="175">
                  <c:v>1975</c:v>
                </c:pt>
                <c:pt idx="176">
                  <c:v>1976</c:v>
                </c:pt>
                <c:pt idx="177">
                  <c:v>1977</c:v>
                </c:pt>
                <c:pt idx="178">
                  <c:v>1978</c:v>
                </c:pt>
                <c:pt idx="179">
                  <c:v>1979</c:v>
                </c:pt>
                <c:pt idx="180">
                  <c:v>1980</c:v>
                </c:pt>
                <c:pt idx="181">
                  <c:v>1981</c:v>
                </c:pt>
                <c:pt idx="182">
                  <c:v>1982</c:v>
                </c:pt>
                <c:pt idx="183">
                  <c:v>1983</c:v>
                </c:pt>
                <c:pt idx="184">
                  <c:v>1984</c:v>
                </c:pt>
                <c:pt idx="185">
                  <c:v>1985</c:v>
                </c:pt>
                <c:pt idx="186">
                  <c:v>1986</c:v>
                </c:pt>
                <c:pt idx="187">
                  <c:v>1987</c:v>
                </c:pt>
                <c:pt idx="188">
                  <c:v>1988</c:v>
                </c:pt>
                <c:pt idx="189">
                  <c:v>1989</c:v>
                </c:pt>
                <c:pt idx="190">
                  <c:v>1990</c:v>
                </c:pt>
                <c:pt idx="191">
                  <c:v>1991</c:v>
                </c:pt>
                <c:pt idx="192">
                  <c:v>1992</c:v>
                </c:pt>
                <c:pt idx="193">
                  <c:v>1993</c:v>
                </c:pt>
                <c:pt idx="194">
                  <c:v>1994</c:v>
                </c:pt>
                <c:pt idx="195">
                  <c:v>1995</c:v>
                </c:pt>
                <c:pt idx="196">
                  <c:v>1996</c:v>
                </c:pt>
                <c:pt idx="197">
                  <c:v>1997</c:v>
                </c:pt>
                <c:pt idx="198">
                  <c:v>1998</c:v>
                </c:pt>
                <c:pt idx="199">
                  <c:v>1999</c:v>
                </c:pt>
                <c:pt idx="200">
                  <c:v>2000</c:v>
                </c:pt>
                <c:pt idx="201">
                  <c:v>2001</c:v>
                </c:pt>
                <c:pt idx="202">
                  <c:v>2002</c:v>
                </c:pt>
                <c:pt idx="203">
                  <c:v>2003</c:v>
                </c:pt>
                <c:pt idx="204">
                  <c:v>2004</c:v>
                </c:pt>
                <c:pt idx="205">
                  <c:v>2005</c:v>
                </c:pt>
                <c:pt idx="206">
                  <c:v>2006</c:v>
                </c:pt>
                <c:pt idx="207">
                  <c:v>2007</c:v>
                </c:pt>
                <c:pt idx="208">
                  <c:v>2008</c:v>
                </c:pt>
                <c:pt idx="209">
                  <c:v>2009</c:v>
                </c:pt>
                <c:pt idx="210">
                  <c:v>2010</c:v>
                </c:pt>
                <c:pt idx="211">
                  <c:v>2011</c:v>
                </c:pt>
                <c:pt idx="212">
                  <c:v>2012</c:v>
                </c:pt>
                <c:pt idx="213">
                  <c:v>2013</c:v>
                </c:pt>
                <c:pt idx="214">
                  <c:v>2014</c:v>
                </c:pt>
                <c:pt idx="215">
                  <c:v>2015</c:v>
                </c:pt>
                <c:pt idx="216">
                  <c:v>2016</c:v>
                </c:pt>
                <c:pt idx="217">
                  <c:v>2017</c:v>
                </c:pt>
                <c:pt idx="218">
                  <c:v>2018</c:v>
                </c:pt>
                <c:pt idx="219">
                  <c:v>2019</c:v>
                </c:pt>
                <c:pt idx="220">
                  <c:v>2020</c:v>
                </c:pt>
                <c:pt idx="221">
                  <c:v>2021</c:v>
                </c:pt>
                <c:pt idx="222">
                  <c:v>2022</c:v>
                </c:pt>
                <c:pt idx="223">
                  <c:v>2023</c:v>
                </c:pt>
              </c:numCache>
            </c:numRef>
          </c:xVal>
          <c:yVal>
            <c:numRef>
              <c:f>Befolkning!$I$2:$I$225</c:f>
              <c:numCache>
                <c:formatCode>0.000</c:formatCode>
                <c:ptCount val="224"/>
                <c:pt idx="0">
                  <c:v>0.98534062899999997</c:v>
                </c:pt>
                <c:pt idx="1">
                  <c:v>0.98762832199999995</c:v>
                </c:pt>
                <c:pt idx="2">
                  <c:v>0.99109873800000003</c:v>
                </c:pt>
                <c:pt idx="3">
                  <c:v>0.99461025999999997</c:v>
                </c:pt>
                <c:pt idx="4">
                  <c:v>0.99816324000000001</c:v>
                </c:pt>
                <c:pt idx="5">
                  <c:v>1.001758044</c:v>
                </c:pt>
                <c:pt idx="6">
                  <c:v>1.005395067</c:v>
                </c:pt>
                <c:pt idx="7">
                  <c:v>1.0090747419999999</c:v>
                </c:pt>
                <c:pt idx="8">
                  <c:v>1.012797513</c:v>
                </c:pt>
                <c:pt idx="9">
                  <c:v>1.016563866</c:v>
                </c:pt>
                <c:pt idx="10">
                  <c:v>1.022629692</c:v>
                </c:pt>
                <c:pt idx="11">
                  <c:v>1.027487469</c:v>
                </c:pt>
                <c:pt idx="12">
                  <c:v>1.0336366180000001</c:v>
                </c:pt>
                <c:pt idx="13">
                  <c:v>1.0404436889999999</c:v>
                </c:pt>
                <c:pt idx="14">
                  <c:v>1.0474272920000001</c:v>
                </c:pt>
                <c:pt idx="15">
                  <c:v>1.0545861059999999</c:v>
                </c:pt>
                <c:pt idx="16">
                  <c:v>1.0619245129999999</c:v>
                </c:pt>
                <c:pt idx="17">
                  <c:v>1.0694470700000001</c:v>
                </c:pt>
                <c:pt idx="18">
                  <c:v>1.077158552</c:v>
                </c:pt>
                <c:pt idx="19">
                  <c:v>1.084757875</c:v>
                </c:pt>
                <c:pt idx="20">
                  <c:v>1.0934248630000001</c:v>
                </c:pt>
                <c:pt idx="21">
                  <c:v>1.0993315770000001</c:v>
                </c:pt>
                <c:pt idx="22">
                  <c:v>1.1062637829999999</c:v>
                </c:pt>
                <c:pt idx="23">
                  <c:v>1.1135147919999999</c:v>
                </c:pt>
                <c:pt idx="24">
                  <c:v>1.120876169</c:v>
                </c:pt>
                <c:pt idx="25">
                  <c:v>1.1283429599999999</c:v>
                </c:pt>
                <c:pt idx="26">
                  <c:v>1.135961188</c:v>
                </c:pt>
                <c:pt idx="27">
                  <c:v>1.143684846</c:v>
                </c:pt>
                <c:pt idx="28">
                  <c:v>1.1515154219999999</c:v>
                </c:pt>
                <c:pt idx="29">
                  <c:v>1.158898384</c:v>
                </c:pt>
                <c:pt idx="30">
                  <c:v>1.1666192230000001</c:v>
                </c:pt>
                <c:pt idx="31">
                  <c:v>1.1722667259999999</c:v>
                </c:pt>
                <c:pt idx="32">
                  <c:v>1.1782162979999999</c:v>
                </c:pt>
                <c:pt idx="33">
                  <c:v>1.1836841199999999</c:v>
                </c:pt>
                <c:pt idx="34">
                  <c:v>1.1892029829999999</c:v>
                </c:pt>
                <c:pt idx="35">
                  <c:v>1.1948120209999999</c:v>
                </c:pt>
                <c:pt idx="36">
                  <c:v>1.200422586</c:v>
                </c:pt>
                <c:pt idx="37">
                  <c:v>1.2061327209999999</c:v>
                </c:pt>
                <c:pt idx="38">
                  <c:v>1.211908617</c:v>
                </c:pt>
                <c:pt idx="39">
                  <c:v>1.2176257989999999</c:v>
                </c:pt>
                <c:pt idx="40">
                  <c:v>1.2241179820000001</c:v>
                </c:pt>
                <c:pt idx="41">
                  <c:v>1.2288281889999999</c:v>
                </c:pt>
                <c:pt idx="42">
                  <c:v>1.234333753</c:v>
                </c:pt>
                <c:pt idx="43">
                  <c:v>1.2398802369999999</c:v>
                </c:pt>
                <c:pt idx="44">
                  <c:v>1.245319917</c:v>
                </c:pt>
                <c:pt idx="45">
                  <c:v>1.2509364279999999</c:v>
                </c:pt>
                <c:pt idx="46">
                  <c:v>1.2566374629999999</c:v>
                </c:pt>
                <c:pt idx="47">
                  <c:v>1.2624247200000001</c:v>
                </c:pt>
                <c:pt idx="48">
                  <c:v>1.268300005</c:v>
                </c:pt>
                <c:pt idx="49">
                  <c:v>1.2733949339999999</c:v>
                </c:pt>
                <c:pt idx="50">
                  <c:v>1.2788103770000001</c:v>
                </c:pt>
                <c:pt idx="51">
                  <c:v>1.2807448990000001</c:v>
                </c:pt>
                <c:pt idx="52">
                  <c:v>1.2829837079999999</c:v>
                </c:pt>
                <c:pt idx="53">
                  <c:v>1.2844723730000001</c:v>
                </c:pt>
                <c:pt idx="54">
                  <c:v>1.2860788780000001</c:v>
                </c:pt>
                <c:pt idx="55">
                  <c:v>1.2877856780000001</c:v>
                </c:pt>
                <c:pt idx="56">
                  <c:v>1.289613085</c:v>
                </c:pt>
                <c:pt idx="57">
                  <c:v>1.2915563080000001</c:v>
                </c:pt>
                <c:pt idx="58">
                  <c:v>1.293616943</c:v>
                </c:pt>
                <c:pt idx="59">
                  <c:v>1.296053087</c:v>
                </c:pt>
                <c:pt idx="60">
                  <c:v>1.300098076</c:v>
                </c:pt>
                <c:pt idx="61">
                  <c:v>1.3020468620000001</c:v>
                </c:pt>
                <c:pt idx="62">
                  <c:v>1.3055606120000001</c:v>
                </c:pt>
                <c:pt idx="63">
                  <c:v>1.3094440510000001</c:v>
                </c:pt>
                <c:pt idx="64">
                  <c:v>1.3134106029999999</c:v>
                </c:pt>
                <c:pt idx="65">
                  <c:v>1.3174536569999999</c:v>
                </c:pt>
                <c:pt idx="66">
                  <c:v>1.321572626</c:v>
                </c:pt>
                <c:pt idx="67">
                  <c:v>1.3257752389999999</c:v>
                </c:pt>
                <c:pt idx="68">
                  <c:v>1.330060419</c:v>
                </c:pt>
                <c:pt idx="69">
                  <c:v>1.334928493</c:v>
                </c:pt>
                <c:pt idx="70">
                  <c:v>1.3416976140000001</c:v>
                </c:pt>
                <c:pt idx="71">
                  <c:v>1.346406314</c:v>
                </c:pt>
                <c:pt idx="72">
                  <c:v>1.3530329860000001</c:v>
                </c:pt>
                <c:pt idx="73">
                  <c:v>1.3602615039999999</c:v>
                </c:pt>
                <c:pt idx="74">
                  <c:v>1.3675619729999999</c:v>
                </c:pt>
                <c:pt idx="75">
                  <c:v>1.3749624300000001</c:v>
                </c:pt>
                <c:pt idx="76">
                  <c:v>1.38244305</c:v>
                </c:pt>
                <c:pt idx="77">
                  <c:v>1.3899747769999999</c:v>
                </c:pt>
                <c:pt idx="78">
                  <c:v>1.3975744029999999</c:v>
                </c:pt>
                <c:pt idx="79">
                  <c:v>1.4057026180000001</c:v>
                </c:pt>
                <c:pt idx="80">
                  <c:v>1.4158412090000001</c:v>
                </c:pt>
                <c:pt idx="81">
                  <c:v>1.4237047270000001</c:v>
                </c:pt>
                <c:pt idx="82">
                  <c:v>1.4335531269999999</c:v>
                </c:pt>
                <c:pt idx="83">
                  <c:v>1.4440091669999999</c:v>
                </c:pt>
                <c:pt idx="84">
                  <c:v>1.454595037</c:v>
                </c:pt>
                <c:pt idx="85">
                  <c:v>1.465369425</c:v>
                </c:pt>
                <c:pt idx="86">
                  <c:v>1.4762450760000001</c:v>
                </c:pt>
                <c:pt idx="87">
                  <c:v>1.487277339</c:v>
                </c:pt>
                <c:pt idx="88">
                  <c:v>1.498437207</c:v>
                </c:pt>
                <c:pt idx="89">
                  <c:v>1.509373834</c:v>
                </c:pt>
                <c:pt idx="90">
                  <c:v>1.5216692650000001</c:v>
                </c:pt>
                <c:pt idx="91">
                  <c:v>1.5306115849999999</c:v>
                </c:pt>
                <c:pt idx="92">
                  <c:v>1.540822549</c:v>
                </c:pt>
                <c:pt idx="93">
                  <c:v>1.5508226890000001</c:v>
                </c:pt>
                <c:pt idx="94">
                  <c:v>1.560960959</c:v>
                </c:pt>
                <c:pt idx="95">
                  <c:v>1.571250732</c:v>
                </c:pt>
                <c:pt idx="96">
                  <c:v>1.581628826</c:v>
                </c:pt>
                <c:pt idx="97">
                  <c:v>1.592152786</c:v>
                </c:pt>
                <c:pt idx="98">
                  <c:v>1.60280187</c:v>
                </c:pt>
                <c:pt idx="99">
                  <c:v>1.614109121</c:v>
                </c:pt>
                <c:pt idx="100">
                  <c:v>1.627883132</c:v>
                </c:pt>
                <c:pt idx="101">
                  <c:v>1.6386475170000001</c:v>
                </c:pt>
                <c:pt idx="102">
                  <c:v>1.6518400769999999</c:v>
                </c:pt>
                <c:pt idx="103">
                  <c:v>1.66570354</c:v>
                </c:pt>
                <c:pt idx="104">
                  <c:v>1.679752718</c:v>
                </c:pt>
                <c:pt idx="105">
                  <c:v>1.6939841630000001</c:v>
                </c:pt>
                <c:pt idx="106">
                  <c:v>1.708411294</c:v>
                </c:pt>
                <c:pt idx="107">
                  <c:v>1.7230327379999999</c:v>
                </c:pt>
                <c:pt idx="108">
                  <c:v>1.7378747880000001</c:v>
                </c:pt>
                <c:pt idx="109">
                  <c:v>1.7521226649999999</c:v>
                </c:pt>
                <c:pt idx="110">
                  <c:v>1.767847653</c:v>
                </c:pt>
                <c:pt idx="111">
                  <c:v>1.7787840319999999</c:v>
                </c:pt>
                <c:pt idx="112">
                  <c:v>1.791197929</c:v>
                </c:pt>
                <c:pt idx="113">
                  <c:v>1.8030562349999999</c:v>
                </c:pt>
                <c:pt idx="114">
                  <c:v>1.815104863</c:v>
                </c:pt>
                <c:pt idx="115">
                  <c:v>1.8272903890000001</c:v>
                </c:pt>
                <c:pt idx="116">
                  <c:v>1.8395592869999999</c:v>
                </c:pt>
                <c:pt idx="117">
                  <c:v>1.8518990550000001</c:v>
                </c:pt>
                <c:pt idx="118">
                  <c:v>1.8648691260000001</c:v>
                </c:pt>
                <c:pt idx="119">
                  <c:v>1.878650358</c:v>
                </c:pt>
                <c:pt idx="120">
                  <c:v>1.8956821500000001</c:v>
                </c:pt>
                <c:pt idx="121">
                  <c:v>1.9087486389999999</c:v>
                </c:pt>
                <c:pt idx="122">
                  <c:v>1.9248261200000001</c:v>
                </c:pt>
                <c:pt idx="123">
                  <c:v>1.9416369</c:v>
                </c:pt>
                <c:pt idx="124">
                  <c:v>1.9587169010000001</c:v>
                </c:pt>
                <c:pt idx="125">
                  <c:v>1.9760688390000001</c:v>
                </c:pt>
                <c:pt idx="126">
                  <c:v>1.993719848</c:v>
                </c:pt>
                <c:pt idx="127">
                  <c:v>2.0116897489999999</c:v>
                </c:pt>
                <c:pt idx="128">
                  <c:v>2.0296823970000002</c:v>
                </c:pt>
                <c:pt idx="129">
                  <c:v>2.048513689</c:v>
                </c:pt>
                <c:pt idx="130">
                  <c:v>2.070596353</c:v>
                </c:pt>
                <c:pt idx="131">
                  <c:v>2.088429965</c:v>
                </c:pt>
                <c:pt idx="132">
                  <c:v>2.1093578919999998</c:v>
                </c:pt>
                <c:pt idx="133">
                  <c:v>2.131029147</c:v>
                </c:pt>
                <c:pt idx="134">
                  <c:v>2.1529693920000001</c:v>
                </c:pt>
                <c:pt idx="135">
                  <c:v>2.175184808</c:v>
                </c:pt>
                <c:pt idx="136">
                  <c:v>2.1978300320000002</c:v>
                </c:pt>
                <c:pt idx="137">
                  <c:v>2.2208785889999998</c:v>
                </c:pt>
                <c:pt idx="138">
                  <c:v>2.2440051909999998</c:v>
                </c:pt>
                <c:pt idx="139">
                  <c:v>2.2664834069999999</c:v>
                </c:pt>
                <c:pt idx="140">
                  <c:v>2.2908713619999999</c:v>
                </c:pt>
                <c:pt idx="141">
                  <c:v>2.3077367679999998</c:v>
                </c:pt>
                <c:pt idx="142">
                  <c:v>2.326734579</c:v>
                </c:pt>
                <c:pt idx="143">
                  <c:v>2.3445814399999998</c:v>
                </c:pt>
                <c:pt idx="144">
                  <c:v>2.3624399079999998</c:v>
                </c:pt>
                <c:pt idx="145">
                  <c:v>2.3801677689999998</c:v>
                </c:pt>
                <c:pt idx="146">
                  <c:v>2.3978112660000002</c:v>
                </c:pt>
                <c:pt idx="147">
                  <c:v>2.416694412</c:v>
                </c:pt>
                <c:pt idx="148">
                  <c:v>2.4372593610000002</c:v>
                </c:pt>
                <c:pt idx="149">
                  <c:v>2.4632420709999998</c:v>
                </c:pt>
                <c:pt idx="150">
                  <c:v>2.4993221120000002</c:v>
                </c:pt>
                <c:pt idx="151">
                  <c:v>2.5431303679999999</c:v>
                </c:pt>
                <c:pt idx="152">
                  <c:v>2.5902709759999998</c:v>
                </c:pt>
                <c:pt idx="153">
                  <c:v>2.6402787839999999</c:v>
                </c:pt>
                <c:pt idx="154">
                  <c:v>2.691979264</c:v>
                </c:pt>
                <c:pt idx="155">
                  <c:v>2.7460720639999998</c:v>
                </c:pt>
                <c:pt idx="156">
                  <c:v>2.801002752</c:v>
                </c:pt>
                <c:pt idx="157">
                  <c:v>2.8578667520000001</c:v>
                </c:pt>
                <c:pt idx="158">
                  <c:v>2.9161080319999999</c:v>
                </c:pt>
                <c:pt idx="159">
                  <c:v>2.970292224</c:v>
                </c:pt>
                <c:pt idx="160">
                  <c:v>3.0192335360000002</c:v>
                </c:pt>
                <c:pt idx="161">
                  <c:v>3.0683706879999999</c:v>
                </c:pt>
                <c:pt idx="162">
                  <c:v>3.1266867199999999</c:v>
                </c:pt>
                <c:pt idx="163">
                  <c:v>3.195779328</c:v>
                </c:pt>
                <c:pt idx="164">
                  <c:v>3.2672122880000001</c:v>
                </c:pt>
                <c:pt idx="165">
                  <c:v>3.3371120639999998</c:v>
                </c:pt>
                <c:pt idx="166">
                  <c:v>3.4064168960000001</c:v>
                </c:pt>
                <c:pt idx="167">
                  <c:v>3.4754480640000001</c:v>
                </c:pt>
                <c:pt idx="168">
                  <c:v>3.5468108800000002</c:v>
                </c:pt>
                <c:pt idx="169">
                  <c:v>3.6206553600000002</c:v>
                </c:pt>
                <c:pt idx="170">
                  <c:v>3.6953902080000001</c:v>
                </c:pt>
                <c:pt idx="171">
                  <c:v>3.7701631999999998</c:v>
                </c:pt>
                <c:pt idx="172">
                  <c:v>3.8448007679999998</c:v>
                </c:pt>
                <c:pt idx="173">
                  <c:v>3.9202513919999999</c:v>
                </c:pt>
                <c:pt idx="174">
                  <c:v>3.9955169279999998</c:v>
                </c:pt>
                <c:pt idx="175">
                  <c:v>4.0694371839999999</c:v>
                </c:pt>
                <c:pt idx="176">
                  <c:v>4.1425057279999997</c:v>
                </c:pt>
                <c:pt idx="177">
                  <c:v>4.2157724160000001</c:v>
                </c:pt>
                <c:pt idx="178">
                  <c:v>4.2896576</c:v>
                </c:pt>
                <c:pt idx="179">
                  <c:v>4.3655828479999998</c:v>
                </c:pt>
                <c:pt idx="180">
                  <c:v>4.4440079360000002</c:v>
                </c:pt>
                <c:pt idx="181">
                  <c:v>4.5246274560000002</c:v>
                </c:pt>
                <c:pt idx="182">
                  <c:v>4.6079846399999997</c:v>
                </c:pt>
                <c:pt idx="183">
                  <c:v>4.6918840319999999</c:v>
                </c:pt>
                <c:pt idx="184">
                  <c:v>4.7758361599999999</c:v>
                </c:pt>
                <c:pt idx="185">
                  <c:v>4.8617308159999997</c:v>
                </c:pt>
                <c:pt idx="186">
                  <c:v>4.9500631039999998</c:v>
                </c:pt>
                <c:pt idx="187">
                  <c:v>5.0409845759999996</c:v>
                </c:pt>
                <c:pt idx="188">
                  <c:v>5.1322941440000003</c:v>
                </c:pt>
                <c:pt idx="189">
                  <c:v>5.2237040639999996</c:v>
                </c:pt>
                <c:pt idx="190">
                  <c:v>5.3161758719999996</c:v>
                </c:pt>
                <c:pt idx="191">
                  <c:v>5.4062458879999999</c:v>
                </c:pt>
                <c:pt idx="192">
                  <c:v>5.4926863360000002</c:v>
                </c:pt>
                <c:pt idx="193">
                  <c:v>5.5774336</c:v>
                </c:pt>
                <c:pt idx="194">
                  <c:v>5.6607278079999999</c:v>
                </c:pt>
                <c:pt idx="195">
                  <c:v>5.7432197120000001</c:v>
                </c:pt>
                <c:pt idx="196">
                  <c:v>5.8251453440000001</c:v>
                </c:pt>
                <c:pt idx="197">
                  <c:v>5.9064811519999996</c:v>
                </c:pt>
                <c:pt idx="198">
                  <c:v>5.9873126399999999</c:v>
                </c:pt>
                <c:pt idx="199">
                  <c:v>6.0677585919999997</c:v>
                </c:pt>
                <c:pt idx="200">
                  <c:v>6.148898816</c:v>
                </c:pt>
                <c:pt idx="201">
                  <c:v>6.2307471359999997</c:v>
                </c:pt>
                <c:pt idx="202">
                  <c:v>6.3124075519999998</c:v>
                </c:pt>
                <c:pt idx="203">
                  <c:v>6.3938984960000003</c:v>
                </c:pt>
                <c:pt idx="204">
                  <c:v>6.4757514240000003</c:v>
                </c:pt>
                <c:pt idx="205">
                  <c:v>6.5581762560000003</c:v>
                </c:pt>
                <c:pt idx="206">
                  <c:v>6.6414161920000003</c:v>
                </c:pt>
                <c:pt idx="207">
                  <c:v>6.7259484159999996</c:v>
                </c:pt>
                <c:pt idx="208">
                  <c:v>6.811597312</c:v>
                </c:pt>
                <c:pt idx="209">
                  <c:v>6.8983060480000002</c:v>
                </c:pt>
                <c:pt idx="210">
                  <c:v>6.985603072</c:v>
                </c:pt>
                <c:pt idx="211">
                  <c:v>7.0731253760000001</c:v>
                </c:pt>
                <c:pt idx="212">
                  <c:v>7.161697792</c:v>
                </c:pt>
                <c:pt idx="213">
                  <c:v>7.2505932800000004</c:v>
                </c:pt>
                <c:pt idx="214">
                  <c:v>7.3390136320000003</c:v>
                </c:pt>
                <c:pt idx="215">
                  <c:v>7.4265973760000001</c:v>
                </c:pt>
                <c:pt idx="216">
                  <c:v>7.513474048</c:v>
                </c:pt>
                <c:pt idx="217">
                  <c:v>7.5998223359999999</c:v>
                </c:pt>
                <c:pt idx="218">
                  <c:v>7.6837898239999998</c:v>
                </c:pt>
                <c:pt idx="219">
                  <c:v>7.7649510399999997</c:v>
                </c:pt>
                <c:pt idx="220">
                  <c:v>7.8409528320000002</c:v>
                </c:pt>
                <c:pt idx="221">
                  <c:v>7.9092951039999999</c:v>
                </c:pt>
                <c:pt idx="222">
                  <c:v>7.9751050240000003</c:v>
                </c:pt>
                <c:pt idx="223">
                  <c:v>8.0453114879999994</c:v>
                </c:pt>
              </c:numCache>
            </c:numRef>
          </c:yVal>
          <c:smooth val="1"/>
          <c:extLst>
            <c:ext xmlns:c16="http://schemas.microsoft.com/office/drawing/2014/chart" uri="{C3380CC4-5D6E-409C-BE32-E72D297353CC}">
              <c16:uniqueId val="{00000000-D7C7-784A-80C5-D750D3574A7F}"/>
            </c:ext>
          </c:extLst>
        </c:ser>
        <c:dLbls>
          <c:showLegendKey val="0"/>
          <c:showVal val="0"/>
          <c:showCatName val="0"/>
          <c:showSerName val="0"/>
          <c:showPercent val="0"/>
          <c:showBubbleSize val="0"/>
        </c:dLbls>
        <c:axId val="1681400447"/>
        <c:axId val="1681131951"/>
      </c:scatterChart>
      <c:valAx>
        <c:axId val="1681400447"/>
        <c:scaling>
          <c:orientation val="minMax"/>
          <c:max val="2030"/>
          <c:min val="18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a:t>Kilde: HYDE (2017); Gapminder (2023); UN (2022). OurWorldInData.org/world-population-growth/ • CC BY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681131951"/>
        <c:crosses val="autoZero"/>
        <c:crossBetween val="midCat"/>
        <c:majorUnit val="20"/>
      </c:valAx>
      <c:valAx>
        <c:axId val="16811319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Antal mennesker (milliarder)</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68140044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tx>
            <c:strRef>
              <c:f>'Ark4'!$C$1</c:f>
              <c:strCache>
                <c:ptCount val="1"/>
                <c:pt idx="0">
                  <c:v>Gødningsforbrug</c:v>
                </c:pt>
              </c:strCache>
            </c:strRef>
          </c:tx>
          <c:spPr>
            <a:ln w="19050" cap="rnd">
              <a:solidFill>
                <a:schemeClr val="accent1"/>
              </a:solidFill>
              <a:round/>
            </a:ln>
            <a:effectLst/>
          </c:spPr>
          <c:marker>
            <c:symbol val="none"/>
          </c:marker>
          <c:xVal>
            <c:numRef>
              <c:f>'Ark4'!$A$2:$A$60</c:f>
              <c:numCache>
                <c:formatCode>General</c:formatCode>
                <c:ptCount val="59"/>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pt idx="54">
                  <c:v>2015</c:v>
                </c:pt>
                <c:pt idx="55">
                  <c:v>2016</c:v>
                </c:pt>
                <c:pt idx="56">
                  <c:v>2017</c:v>
                </c:pt>
                <c:pt idx="57">
                  <c:v>2018</c:v>
                </c:pt>
                <c:pt idx="58">
                  <c:v>2019</c:v>
                </c:pt>
              </c:numCache>
            </c:numRef>
          </c:xVal>
          <c:yVal>
            <c:numRef>
              <c:f>'Ark4'!$C$2:$C$60</c:f>
              <c:numCache>
                <c:formatCode>0</c:formatCode>
                <c:ptCount val="59"/>
                <c:pt idx="0">
                  <c:v>52.270358999999999</c:v>
                </c:pt>
                <c:pt idx="1">
                  <c:v>54.356641000000003</c:v>
                </c:pt>
                <c:pt idx="2">
                  <c:v>57.554831</c:v>
                </c:pt>
                <c:pt idx="3">
                  <c:v>62.064261000000002</c:v>
                </c:pt>
                <c:pt idx="4">
                  <c:v>67.346097999999998</c:v>
                </c:pt>
                <c:pt idx="5">
                  <c:v>72.248823000000002</c:v>
                </c:pt>
                <c:pt idx="6">
                  <c:v>76.481835000000004</c:v>
                </c:pt>
                <c:pt idx="7">
                  <c:v>80.413055</c:v>
                </c:pt>
                <c:pt idx="8">
                  <c:v>83.852030999999997</c:v>
                </c:pt>
                <c:pt idx="9">
                  <c:v>89.633443999999997</c:v>
                </c:pt>
                <c:pt idx="10">
                  <c:v>93.738686999999999</c:v>
                </c:pt>
                <c:pt idx="11">
                  <c:v>99.686065999999997</c:v>
                </c:pt>
                <c:pt idx="12">
                  <c:v>106.641772</c:v>
                </c:pt>
                <c:pt idx="13">
                  <c:v>103.748282</c:v>
                </c:pt>
                <c:pt idx="14">
                  <c:v>111.526956</c:v>
                </c:pt>
                <c:pt idx="15">
                  <c:v>119.130745</c:v>
                </c:pt>
                <c:pt idx="16">
                  <c:v>123.85964800000001</c:v>
                </c:pt>
                <c:pt idx="17">
                  <c:v>130.797079</c:v>
                </c:pt>
                <c:pt idx="18">
                  <c:v>135.74572699999999</c:v>
                </c:pt>
                <c:pt idx="19">
                  <c:v>139.553371</c:v>
                </c:pt>
                <c:pt idx="20">
                  <c:v>138.24578099999999</c:v>
                </c:pt>
                <c:pt idx="21">
                  <c:v>138.06251800000001</c:v>
                </c:pt>
                <c:pt idx="22">
                  <c:v>148.53191899999999</c:v>
                </c:pt>
                <c:pt idx="23">
                  <c:v>154.354186</c:v>
                </c:pt>
                <c:pt idx="24">
                  <c:v>152.55996400000001</c:v>
                </c:pt>
                <c:pt idx="25">
                  <c:v>157.04513299999999</c:v>
                </c:pt>
                <c:pt idx="26">
                  <c:v>163.17884100000001</c:v>
                </c:pt>
                <c:pt idx="27">
                  <c:v>168.91375500000001</c:v>
                </c:pt>
                <c:pt idx="28">
                  <c:v>167.27448100000001</c:v>
                </c:pt>
                <c:pt idx="29">
                  <c:v>161.993077</c:v>
                </c:pt>
                <c:pt idx="30">
                  <c:v>159.43741499999999</c:v>
                </c:pt>
                <c:pt idx="31">
                  <c:v>150.741443</c:v>
                </c:pt>
                <c:pt idx="32">
                  <c:v>145.521388</c:v>
                </c:pt>
                <c:pt idx="33">
                  <c:v>147.085441</c:v>
                </c:pt>
                <c:pt idx="34">
                  <c:v>155.12084100000001</c:v>
                </c:pt>
                <c:pt idx="35">
                  <c:v>159.39407</c:v>
                </c:pt>
                <c:pt idx="36">
                  <c:v>161.41466399999999</c:v>
                </c:pt>
                <c:pt idx="37">
                  <c:v>162.029168</c:v>
                </c:pt>
                <c:pt idx="38">
                  <c:v>164.36139499999999</c:v>
                </c:pt>
                <c:pt idx="39">
                  <c:v>161.33880400000001</c:v>
                </c:pt>
                <c:pt idx="40">
                  <c:v>163.28199799999999</c:v>
                </c:pt>
                <c:pt idx="41">
                  <c:v>167.46548899999999</c:v>
                </c:pt>
                <c:pt idx="42">
                  <c:v>172.81139200000001</c:v>
                </c:pt>
                <c:pt idx="43">
                  <c:v>180.22428099999999</c:v>
                </c:pt>
                <c:pt idx="44">
                  <c:v>178.19131400000001</c:v>
                </c:pt>
                <c:pt idx="45">
                  <c:v>185.968467</c:v>
                </c:pt>
                <c:pt idx="46">
                  <c:v>188.29016200000001</c:v>
                </c:pt>
                <c:pt idx="47">
                  <c:v>175.138654</c:v>
                </c:pt>
                <c:pt idx="48">
                  <c:v>186.55158700000001</c:v>
                </c:pt>
                <c:pt idx="49">
                  <c:v>195.97121000000001</c:v>
                </c:pt>
                <c:pt idx="50">
                  <c:v>202.58755199999999</c:v>
                </c:pt>
                <c:pt idx="51">
                  <c:v>205.45667</c:v>
                </c:pt>
                <c:pt idx="52">
                  <c:v>209.966285</c:v>
                </c:pt>
                <c:pt idx="53">
                  <c:v>210.467185</c:v>
                </c:pt>
                <c:pt idx="54">
                  <c:v>213.27240399999999</c:v>
                </c:pt>
                <c:pt idx="55">
                  <c:v>215.13112599999999</c:v>
                </c:pt>
                <c:pt idx="56">
                  <c:v>217.420963</c:v>
                </c:pt>
                <c:pt idx="57">
                  <c:v>213.76551599999999</c:v>
                </c:pt>
                <c:pt idx="58">
                  <c:v>215.366546</c:v>
                </c:pt>
              </c:numCache>
            </c:numRef>
          </c:yVal>
          <c:smooth val="1"/>
          <c:extLst>
            <c:ext xmlns:c16="http://schemas.microsoft.com/office/drawing/2014/chart" uri="{C3380CC4-5D6E-409C-BE32-E72D297353CC}">
              <c16:uniqueId val="{00000000-42D3-9E44-94BA-B8D88204471F}"/>
            </c:ext>
          </c:extLst>
        </c:ser>
        <c:dLbls>
          <c:showLegendKey val="0"/>
          <c:showVal val="0"/>
          <c:showCatName val="0"/>
          <c:showSerName val="0"/>
          <c:showPercent val="0"/>
          <c:showBubbleSize val="0"/>
        </c:dLbls>
        <c:axId val="2064626736"/>
        <c:axId val="2064457072"/>
      </c:scatterChart>
      <c:valAx>
        <c:axId val="2064626736"/>
        <c:scaling>
          <c:orientation val="minMax"/>
          <c:max val="2023"/>
          <c:min val="19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a:t>Kilde: Food and Agriculture Organization of the United Nations via the United States Department for Agriculture (USDA).</a:t>
                </a:r>
                <a:r>
                  <a:rPr lang="da-DK" baseline="0"/>
                  <a:t> </a:t>
                </a:r>
                <a:r>
                  <a:rPr lang="da-DK"/>
                  <a:t>OurWorldInData.org/fertilizers • CC BY</a:t>
                </a:r>
                <a:r>
                  <a:rPr lang="da-DK" baseline="0"/>
                  <a:t> </a:t>
                </a:r>
                <a:endParaRPr lang="da-DK"/>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2064457072"/>
        <c:crosses val="autoZero"/>
        <c:crossBetween val="midCat"/>
      </c:valAx>
      <c:valAx>
        <c:axId val="2064457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millioner ton gødning</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206462673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Global</a:t>
            </a:r>
            <a:r>
              <a:rPr lang="en-US" sz="2400" baseline="0" dirty="0"/>
              <a:t> </a:t>
            </a:r>
            <a:r>
              <a:rPr lang="en-US" sz="2400" baseline="0" dirty="0" err="1"/>
              <a:t>å</a:t>
            </a:r>
            <a:r>
              <a:rPr lang="en-US" sz="2400" dirty="0" err="1"/>
              <a:t>rlig</a:t>
            </a:r>
            <a:r>
              <a:rPr lang="en-US" sz="2400" dirty="0"/>
              <a:t> CO</a:t>
            </a:r>
            <a:r>
              <a:rPr lang="en-US" sz="1400" dirty="0"/>
              <a:t>2</a:t>
            </a:r>
            <a:r>
              <a:rPr lang="en-US" sz="2400" dirty="0"/>
              <a:t> </a:t>
            </a:r>
            <a:r>
              <a:rPr lang="en-US" sz="2400" dirty="0" err="1"/>
              <a:t>udledning</a:t>
            </a:r>
            <a:endParaRPr lang="en-US"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tx>
            <c:strRef>
              <c:f>'CO2'!$C$1</c:f>
              <c:strCache>
                <c:ptCount val="1"/>
                <c:pt idx="0">
                  <c:v>årlig CO2 udledning</c:v>
                </c:pt>
              </c:strCache>
            </c:strRef>
          </c:tx>
          <c:spPr>
            <a:ln w="19050" cap="rnd">
              <a:solidFill>
                <a:schemeClr val="accent1"/>
              </a:solidFill>
              <a:round/>
            </a:ln>
            <a:effectLst/>
          </c:spPr>
          <c:marker>
            <c:symbol val="none"/>
          </c:marker>
          <c:xVal>
            <c:numRef>
              <c:f>'CO2'!$A$2:$A$273</c:f>
              <c:numCache>
                <c:formatCode>General</c:formatCode>
                <c:ptCount val="272"/>
                <c:pt idx="0">
                  <c:v>1750</c:v>
                </c:pt>
                <c:pt idx="1">
                  <c:v>1751</c:v>
                </c:pt>
                <c:pt idx="2">
                  <c:v>1752</c:v>
                </c:pt>
                <c:pt idx="3">
                  <c:v>1753</c:v>
                </c:pt>
                <c:pt idx="4">
                  <c:v>1754</c:v>
                </c:pt>
                <c:pt idx="5">
                  <c:v>1755</c:v>
                </c:pt>
                <c:pt idx="6">
                  <c:v>1756</c:v>
                </c:pt>
                <c:pt idx="7">
                  <c:v>1757</c:v>
                </c:pt>
                <c:pt idx="8">
                  <c:v>1758</c:v>
                </c:pt>
                <c:pt idx="9">
                  <c:v>1759</c:v>
                </c:pt>
                <c:pt idx="10">
                  <c:v>1760</c:v>
                </c:pt>
                <c:pt idx="11">
                  <c:v>1761</c:v>
                </c:pt>
                <c:pt idx="12">
                  <c:v>1762</c:v>
                </c:pt>
                <c:pt idx="13">
                  <c:v>1763</c:v>
                </c:pt>
                <c:pt idx="14">
                  <c:v>1764</c:v>
                </c:pt>
                <c:pt idx="15">
                  <c:v>1765</c:v>
                </c:pt>
                <c:pt idx="16">
                  <c:v>1766</c:v>
                </c:pt>
                <c:pt idx="17">
                  <c:v>1767</c:v>
                </c:pt>
                <c:pt idx="18">
                  <c:v>1768</c:v>
                </c:pt>
                <c:pt idx="19">
                  <c:v>1769</c:v>
                </c:pt>
                <c:pt idx="20">
                  <c:v>1770</c:v>
                </c:pt>
                <c:pt idx="21">
                  <c:v>1771</c:v>
                </c:pt>
                <c:pt idx="22">
                  <c:v>1772</c:v>
                </c:pt>
                <c:pt idx="23">
                  <c:v>1773</c:v>
                </c:pt>
                <c:pt idx="24">
                  <c:v>1774</c:v>
                </c:pt>
                <c:pt idx="25">
                  <c:v>1775</c:v>
                </c:pt>
                <c:pt idx="26">
                  <c:v>1776</c:v>
                </c:pt>
                <c:pt idx="27">
                  <c:v>1777</c:v>
                </c:pt>
                <c:pt idx="28">
                  <c:v>1778</c:v>
                </c:pt>
                <c:pt idx="29">
                  <c:v>1779</c:v>
                </c:pt>
                <c:pt idx="30">
                  <c:v>1780</c:v>
                </c:pt>
                <c:pt idx="31">
                  <c:v>1781</c:v>
                </c:pt>
                <c:pt idx="32">
                  <c:v>1782</c:v>
                </c:pt>
                <c:pt idx="33">
                  <c:v>1783</c:v>
                </c:pt>
                <c:pt idx="34">
                  <c:v>1784</c:v>
                </c:pt>
                <c:pt idx="35">
                  <c:v>1785</c:v>
                </c:pt>
                <c:pt idx="36">
                  <c:v>1786</c:v>
                </c:pt>
                <c:pt idx="37">
                  <c:v>1787</c:v>
                </c:pt>
                <c:pt idx="38">
                  <c:v>1788</c:v>
                </c:pt>
                <c:pt idx="39">
                  <c:v>1789</c:v>
                </c:pt>
                <c:pt idx="40">
                  <c:v>1790</c:v>
                </c:pt>
                <c:pt idx="41">
                  <c:v>1791</c:v>
                </c:pt>
                <c:pt idx="42">
                  <c:v>1792</c:v>
                </c:pt>
                <c:pt idx="43">
                  <c:v>1793</c:v>
                </c:pt>
                <c:pt idx="44">
                  <c:v>1794</c:v>
                </c:pt>
                <c:pt idx="45">
                  <c:v>1795</c:v>
                </c:pt>
                <c:pt idx="46">
                  <c:v>1796</c:v>
                </c:pt>
                <c:pt idx="47">
                  <c:v>1797</c:v>
                </c:pt>
                <c:pt idx="48">
                  <c:v>1798</c:v>
                </c:pt>
                <c:pt idx="49">
                  <c:v>1799</c:v>
                </c:pt>
                <c:pt idx="50">
                  <c:v>1800</c:v>
                </c:pt>
                <c:pt idx="51">
                  <c:v>1801</c:v>
                </c:pt>
                <c:pt idx="52">
                  <c:v>1802</c:v>
                </c:pt>
                <c:pt idx="53">
                  <c:v>1803</c:v>
                </c:pt>
                <c:pt idx="54">
                  <c:v>1804</c:v>
                </c:pt>
                <c:pt idx="55">
                  <c:v>1805</c:v>
                </c:pt>
                <c:pt idx="56">
                  <c:v>1806</c:v>
                </c:pt>
                <c:pt idx="57">
                  <c:v>1807</c:v>
                </c:pt>
                <c:pt idx="58">
                  <c:v>1808</c:v>
                </c:pt>
                <c:pt idx="59">
                  <c:v>1809</c:v>
                </c:pt>
                <c:pt idx="60">
                  <c:v>1810</c:v>
                </c:pt>
                <c:pt idx="61">
                  <c:v>1811</c:v>
                </c:pt>
                <c:pt idx="62">
                  <c:v>1812</c:v>
                </c:pt>
                <c:pt idx="63">
                  <c:v>1813</c:v>
                </c:pt>
                <c:pt idx="64">
                  <c:v>1814</c:v>
                </c:pt>
                <c:pt idx="65">
                  <c:v>1815</c:v>
                </c:pt>
                <c:pt idx="66">
                  <c:v>1816</c:v>
                </c:pt>
                <c:pt idx="67">
                  <c:v>1817</c:v>
                </c:pt>
                <c:pt idx="68">
                  <c:v>1818</c:v>
                </c:pt>
                <c:pt idx="69">
                  <c:v>1819</c:v>
                </c:pt>
                <c:pt idx="70">
                  <c:v>1820</c:v>
                </c:pt>
                <c:pt idx="71">
                  <c:v>1821</c:v>
                </c:pt>
                <c:pt idx="72">
                  <c:v>1822</c:v>
                </c:pt>
                <c:pt idx="73">
                  <c:v>1823</c:v>
                </c:pt>
                <c:pt idx="74">
                  <c:v>1824</c:v>
                </c:pt>
                <c:pt idx="75">
                  <c:v>1825</c:v>
                </c:pt>
                <c:pt idx="76">
                  <c:v>1826</c:v>
                </c:pt>
                <c:pt idx="77">
                  <c:v>1827</c:v>
                </c:pt>
                <c:pt idx="78">
                  <c:v>1828</c:v>
                </c:pt>
                <c:pt idx="79">
                  <c:v>1829</c:v>
                </c:pt>
                <c:pt idx="80">
                  <c:v>1830</c:v>
                </c:pt>
                <c:pt idx="81">
                  <c:v>1831</c:v>
                </c:pt>
                <c:pt idx="82">
                  <c:v>1832</c:v>
                </c:pt>
                <c:pt idx="83">
                  <c:v>1833</c:v>
                </c:pt>
                <c:pt idx="84">
                  <c:v>1834</c:v>
                </c:pt>
                <c:pt idx="85">
                  <c:v>1835</c:v>
                </c:pt>
                <c:pt idx="86">
                  <c:v>1836</c:v>
                </c:pt>
                <c:pt idx="87">
                  <c:v>1837</c:v>
                </c:pt>
                <c:pt idx="88">
                  <c:v>1838</c:v>
                </c:pt>
                <c:pt idx="89">
                  <c:v>1839</c:v>
                </c:pt>
                <c:pt idx="90">
                  <c:v>1840</c:v>
                </c:pt>
                <c:pt idx="91">
                  <c:v>1841</c:v>
                </c:pt>
                <c:pt idx="92">
                  <c:v>1842</c:v>
                </c:pt>
                <c:pt idx="93">
                  <c:v>1843</c:v>
                </c:pt>
                <c:pt idx="94">
                  <c:v>1844</c:v>
                </c:pt>
                <c:pt idx="95">
                  <c:v>1845</c:v>
                </c:pt>
                <c:pt idx="96">
                  <c:v>1846</c:v>
                </c:pt>
                <c:pt idx="97">
                  <c:v>1847</c:v>
                </c:pt>
                <c:pt idx="98">
                  <c:v>1848</c:v>
                </c:pt>
                <c:pt idx="99">
                  <c:v>1849</c:v>
                </c:pt>
                <c:pt idx="100">
                  <c:v>1850</c:v>
                </c:pt>
                <c:pt idx="101">
                  <c:v>1851</c:v>
                </c:pt>
                <c:pt idx="102">
                  <c:v>1852</c:v>
                </c:pt>
                <c:pt idx="103">
                  <c:v>1853</c:v>
                </c:pt>
                <c:pt idx="104">
                  <c:v>1854</c:v>
                </c:pt>
                <c:pt idx="105">
                  <c:v>1855</c:v>
                </c:pt>
                <c:pt idx="106">
                  <c:v>1856</c:v>
                </c:pt>
                <c:pt idx="107">
                  <c:v>1857</c:v>
                </c:pt>
                <c:pt idx="108">
                  <c:v>1858</c:v>
                </c:pt>
                <c:pt idx="109">
                  <c:v>1859</c:v>
                </c:pt>
                <c:pt idx="110">
                  <c:v>1860</c:v>
                </c:pt>
                <c:pt idx="111">
                  <c:v>1861</c:v>
                </c:pt>
                <c:pt idx="112">
                  <c:v>1862</c:v>
                </c:pt>
                <c:pt idx="113">
                  <c:v>1863</c:v>
                </c:pt>
                <c:pt idx="114">
                  <c:v>1864</c:v>
                </c:pt>
                <c:pt idx="115">
                  <c:v>1865</c:v>
                </c:pt>
                <c:pt idx="116">
                  <c:v>1866</c:v>
                </c:pt>
                <c:pt idx="117">
                  <c:v>1867</c:v>
                </c:pt>
                <c:pt idx="118">
                  <c:v>1868</c:v>
                </c:pt>
                <c:pt idx="119">
                  <c:v>1869</c:v>
                </c:pt>
                <c:pt idx="120">
                  <c:v>1870</c:v>
                </c:pt>
                <c:pt idx="121">
                  <c:v>1871</c:v>
                </c:pt>
                <c:pt idx="122">
                  <c:v>1872</c:v>
                </c:pt>
                <c:pt idx="123">
                  <c:v>1873</c:v>
                </c:pt>
                <c:pt idx="124">
                  <c:v>1874</c:v>
                </c:pt>
                <c:pt idx="125">
                  <c:v>1875</c:v>
                </c:pt>
                <c:pt idx="126">
                  <c:v>1876</c:v>
                </c:pt>
                <c:pt idx="127">
                  <c:v>1877</c:v>
                </c:pt>
                <c:pt idx="128">
                  <c:v>1878</c:v>
                </c:pt>
                <c:pt idx="129">
                  <c:v>1879</c:v>
                </c:pt>
                <c:pt idx="130">
                  <c:v>1880</c:v>
                </c:pt>
                <c:pt idx="131">
                  <c:v>1881</c:v>
                </c:pt>
                <c:pt idx="132">
                  <c:v>1882</c:v>
                </c:pt>
                <c:pt idx="133">
                  <c:v>1883</c:v>
                </c:pt>
                <c:pt idx="134">
                  <c:v>1884</c:v>
                </c:pt>
                <c:pt idx="135">
                  <c:v>1885</c:v>
                </c:pt>
                <c:pt idx="136">
                  <c:v>1886</c:v>
                </c:pt>
                <c:pt idx="137">
                  <c:v>1887</c:v>
                </c:pt>
                <c:pt idx="138">
                  <c:v>1888</c:v>
                </c:pt>
                <c:pt idx="139">
                  <c:v>1889</c:v>
                </c:pt>
                <c:pt idx="140">
                  <c:v>1890</c:v>
                </c:pt>
                <c:pt idx="141">
                  <c:v>1891</c:v>
                </c:pt>
                <c:pt idx="142">
                  <c:v>1892</c:v>
                </c:pt>
                <c:pt idx="143">
                  <c:v>1893</c:v>
                </c:pt>
                <c:pt idx="144">
                  <c:v>1894</c:v>
                </c:pt>
                <c:pt idx="145">
                  <c:v>1895</c:v>
                </c:pt>
                <c:pt idx="146">
                  <c:v>1896</c:v>
                </c:pt>
                <c:pt idx="147">
                  <c:v>1897</c:v>
                </c:pt>
                <c:pt idx="148">
                  <c:v>1898</c:v>
                </c:pt>
                <c:pt idx="149">
                  <c:v>1899</c:v>
                </c:pt>
                <c:pt idx="150">
                  <c:v>1900</c:v>
                </c:pt>
                <c:pt idx="151">
                  <c:v>1901</c:v>
                </c:pt>
                <c:pt idx="152">
                  <c:v>1902</c:v>
                </c:pt>
                <c:pt idx="153">
                  <c:v>1903</c:v>
                </c:pt>
                <c:pt idx="154">
                  <c:v>1904</c:v>
                </c:pt>
                <c:pt idx="155">
                  <c:v>1905</c:v>
                </c:pt>
                <c:pt idx="156">
                  <c:v>1906</c:v>
                </c:pt>
                <c:pt idx="157">
                  <c:v>1907</c:v>
                </c:pt>
                <c:pt idx="158">
                  <c:v>1908</c:v>
                </c:pt>
                <c:pt idx="159">
                  <c:v>1909</c:v>
                </c:pt>
                <c:pt idx="160">
                  <c:v>1910</c:v>
                </c:pt>
                <c:pt idx="161">
                  <c:v>1911</c:v>
                </c:pt>
                <c:pt idx="162">
                  <c:v>1912</c:v>
                </c:pt>
                <c:pt idx="163">
                  <c:v>1913</c:v>
                </c:pt>
                <c:pt idx="164">
                  <c:v>1914</c:v>
                </c:pt>
                <c:pt idx="165">
                  <c:v>1915</c:v>
                </c:pt>
                <c:pt idx="166">
                  <c:v>1916</c:v>
                </c:pt>
                <c:pt idx="167">
                  <c:v>1917</c:v>
                </c:pt>
                <c:pt idx="168">
                  <c:v>1918</c:v>
                </c:pt>
                <c:pt idx="169">
                  <c:v>1919</c:v>
                </c:pt>
                <c:pt idx="170">
                  <c:v>1920</c:v>
                </c:pt>
                <c:pt idx="171">
                  <c:v>1921</c:v>
                </c:pt>
                <c:pt idx="172">
                  <c:v>1922</c:v>
                </c:pt>
                <c:pt idx="173">
                  <c:v>1923</c:v>
                </c:pt>
                <c:pt idx="174">
                  <c:v>1924</c:v>
                </c:pt>
                <c:pt idx="175">
                  <c:v>1925</c:v>
                </c:pt>
                <c:pt idx="176">
                  <c:v>1926</c:v>
                </c:pt>
                <c:pt idx="177">
                  <c:v>1927</c:v>
                </c:pt>
                <c:pt idx="178">
                  <c:v>1928</c:v>
                </c:pt>
                <c:pt idx="179">
                  <c:v>1929</c:v>
                </c:pt>
                <c:pt idx="180">
                  <c:v>1930</c:v>
                </c:pt>
                <c:pt idx="181">
                  <c:v>1931</c:v>
                </c:pt>
                <c:pt idx="182">
                  <c:v>1932</c:v>
                </c:pt>
                <c:pt idx="183">
                  <c:v>1933</c:v>
                </c:pt>
                <c:pt idx="184">
                  <c:v>1934</c:v>
                </c:pt>
                <c:pt idx="185">
                  <c:v>1935</c:v>
                </c:pt>
                <c:pt idx="186">
                  <c:v>1936</c:v>
                </c:pt>
                <c:pt idx="187">
                  <c:v>1937</c:v>
                </c:pt>
                <c:pt idx="188">
                  <c:v>1938</c:v>
                </c:pt>
                <c:pt idx="189">
                  <c:v>1939</c:v>
                </c:pt>
                <c:pt idx="190">
                  <c:v>1940</c:v>
                </c:pt>
                <c:pt idx="191">
                  <c:v>1941</c:v>
                </c:pt>
                <c:pt idx="192">
                  <c:v>1942</c:v>
                </c:pt>
                <c:pt idx="193">
                  <c:v>1943</c:v>
                </c:pt>
                <c:pt idx="194">
                  <c:v>1944</c:v>
                </c:pt>
                <c:pt idx="195">
                  <c:v>1945</c:v>
                </c:pt>
                <c:pt idx="196">
                  <c:v>1946</c:v>
                </c:pt>
                <c:pt idx="197">
                  <c:v>1947</c:v>
                </c:pt>
                <c:pt idx="198">
                  <c:v>1948</c:v>
                </c:pt>
                <c:pt idx="199">
                  <c:v>1949</c:v>
                </c:pt>
                <c:pt idx="200">
                  <c:v>1950</c:v>
                </c:pt>
                <c:pt idx="201">
                  <c:v>1951</c:v>
                </c:pt>
                <c:pt idx="202">
                  <c:v>1952</c:v>
                </c:pt>
                <c:pt idx="203">
                  <c:v>1953</c:v>
                </c:pt>
                <c:pt idx="204">
                  <c:v>1954</c:v>
                </c:pt>
                <c:pt idx="205">
                  <c:v>1955</c:v>
                </c:pt>
                <c:pt idx="206">
                  <c:v>1956</c:v>
                </c:pt>
                <c:pt idx="207">
                  <c:v>1957</c:v>
                </c:pt>
                <c:pt idx="208">
                  <c:v>1958</c:v>
                </c:pt>
                <c:pt idx="209">
                  <c:v>1959</c:v>
                </c:pt>
                <c:pt idx="210">
                  <c:v>1960</c:v>
                </c:pt>
                <c:pt idx="211">
                  <c:v>1961</c:v>
                </c:pt>
                <c:pt idx="212">
                  <c:v>1962</c:v>
                </c:pt>
                <c:pt idx="213">
                  <c:v>1963</c:v>
                </c:pt>
                <c:pt idx="214">
                  <c:v>1964</c:v>
                </c:pt>
                <c:pt idx="215">
                  <c:v>1965</c:v>
                </c:pt>
                <c:pt idx="216">
                  <c:v>1966</c:v>
                </c:pt>
                <c:pt idx="217">
                  <c:v>1967</c:v>
                </c:pt>
                <c:pt idx="218">
                  <c:v>1968</c:v>
                </c:pt>
                <c:pt idx="219">
                  <c:v>1969</c:v>
                </c:pt>
                <c:pt idx="220">
                  <c:v>1970</c:v>
                </c:pt>
                <c:pt idx="221">
                  <c:v>1971</c:v>
                </c:pt>
                <c:pt idx="222">
                  <c:v>1972</c:v>
                </c:pt>
                <c:pt idx="223">
                  <c:v>1973</c:v>
                </c:pt>
                <c:pt idx="224">
                  <c:v>1974</c:v>
                </c:pt>
                <c:pt idx="225">
                  <c:v>1975</c:v>
                </c:pt>
                <c:pt idx="226">
                  <c:v>1976</c:v>
                </c:pt>
                <c:pt idx="227">
                  <c:v>1977</c:v>
                </c:pt>
                <c:pt idx="228">
                  <c:v>1978</c:v>
                </c:pt>
                <c:pt idx="229">
                  <c:v>1979</c:v>
                </c:pt>
                <c:pt idx="230">
                  <c:v>1980</c:v>
                </c:pt>
                <c:pt idx="231">
                  <c:v>1981</c:v>
                </c:pt>
                <c:pt idx="232">
                  <c:v>1982</c:v>
                </c:pt>
                <c:pt idx="233">
                  <c:v>1983</c:v>
                </c:pt>
                <c:pt idx="234">
                  <c:v>1984</c:v>
                </c:pt>
                <c:pt idx="235">
                  <c:v>1985</c:v>
                </c:pt>
                <c:pt idx="236">
                  <c:v>1986</c:v>
                </c:pt>
                <c:pt idx="237">
                  <c:v>1987</c:v>
                </c:pt>
                <c:pt idx="238">
                  <c:v>1988</c:v>
                </c:pt>
                <c:pt idx="239">
                  <c:v>1989</c:v>
                </c:pt>
                <c:pt idx="240">
                  <c:v>1990</c:v>
                </c:pt>
                <c:pt idx="241">
                  <c:v>1991</c:v>
                </c:pt>
                <c:pt idx="242">
                  <c:v>1992</c:v>
                </c:pt>
                <c:pt idx="243">
                  <c:v>1993</c:v>
                </c:pt>
                <c:pt idx="244">
                  <c:v>1994</c:v>
                </c:pt>
                <c:pt idx="245">
                  <c:v>1995</c:v>
                </c:pt>
                <c:pt idx="246">
                  <c:v>1996</c:v>
                </c:pt>
                <c:pt idx="247">
                  <c:v>1997</c:v>
                </c:pt>
                <c:pt idx="248">
                  <c:v>1998</c:v>
                </c:pt>
                <c:pt idx="249">
                  <c:v>1999</c:v>
                </c:pt>
                <c:pt idx="250">
                  <c:v>2000</c:v>
                </c:pt>
                <c:pt idx="251">
                  <c:v>2001</c:v>
                </c:pt>
                <c:pt idx="252">
                  <c:v>2002</c:v>
                </c:pt>
                <c:pt idx="253">
                  <c:v>2003</c:v>
                </c:pt>
                <c:pt idx="254">
                  <c:v>2004</c:v>
                </c:pt>
                <c:pt idx="255">
                  <c:v>2005</c:v>
                </c:pt>
                <c:pt idx="256">
                  <c:v>2006</c:v>
                </c:pt>
                <c:pt idx="257">
                  <c:v>2007</c:v>
                </c:pt>
                <c:pt idx="258">
                  <c:v>2008</c:v>
                </c:pt>
                <c:pt idx="259">
                  <c:v>2009</c:v>
                </c:pt>
                <c:pt idx="260">
                  <c:v>2010</c:v>
                </c:pt>
                <c:pt idx="261">
                  <c:v>2011</c:v>
                </c:pt>
                <c:pt idx="262">
                  <c:v>2012</c:v>
                </c:pt>
                <c:pt idx="263">
                  <c:v>2013</c:v>
                </c:pt>
                <c:pt idx="264">
                  <c:v>2014</c:v>
                </c:pt>
                <c:pt idx="265">
                  <c:v>2015</c:v>
                </c:pt>
                <c:pt idx="266">
                  <c:v>2016</c:v>
                </c:pt>
                <c:pt idx="267">
                  <c:v>2017</c:v>
                </c:pt>
                <c:pt idx="268">
                  <c:v>2018</c:v>
                </c:pt>
                <c:pt idx="269">
                  <c:v>2019</c:v>
                </c:pt>
                <c:pt idx="270">
                  <c:v>2020</c:v>
                </c:pt>
                <c:pt idx="271">
                  <c:v>2021</c:v>
                </c:pt>
              </c:numCache>
            </c:numRef>
          </c:xVal>
          <c:yVal>
            <c:numRef>
              <c:f>'CO2'!$C$2:$C$273</c:f>
              <c:numCache>
                <c:formatCode>0.0</c:formatCode>
                <c:ptCount val="272"/>
                <c:pt idx="0">
                  <c:v>9.3505280000000006</c:v>
                </c:pt>
                <c:pt idx="1">
                  <c:v>9.3505280000000006</c:v>
                </c:pt>
                <c:pt idx="2">
                  <c:v>9.3541919999999994</c:v>
                </c:pt>
                <c:pt idx="3">
                  <c:v>9.3541919999999994</c:v>
                </c:pt>
                <c:pt idx="4">
                  <c:v>9.357856</c:v>
                </c:pt>
                <c:pt idx="5">
                  <c:v>9.3615200000000005</c:v>
                </c:pt>
                <c:pt idx="6">
                  <c:v>10.006384000000001</c:v>
                </c:pt>
                <c:pt idx="7">
                  <c:v>10.010047999999999</c:v>
                </c:pt>
                <c:pt idx="8">
                  <c:v>10.013712</c:v>
                </c:pt>
                <c:pt idx="9">
                  <c:v>10.017376000000001</c:v>
                </c:pt>
                <c:pt idx="10">
                  <c:v>10.017376000000001</c:v>
                </c:pt>
                <c:pt idx="11">
                  <c:v>10.97368</c:v>
                </c:pt>
                <c:pt idx="12">
                  <c:v>10.977344</c:v>
                </c:pt>
                <c:pt idx="13">
                  <c:v>10.981007999999999</c:v>
                </c:pt>
                <c:pt idx="14">
                  <c:v>10.984672</c:v>
                </c:pt>
                <c:pt idx="15">
                  <c:v>10.988336</c:v>
                </c:pt>
                <c:pt idx="16">
                  <c:v>12.259744</c:v>
                </c:pt>
                <c:pt idx="17">
                  <c:v>12.263408</c:v>
                </c:pt>
                <c:pt idx="18">
                  <c:v>12.267072000000001</c:v>
                </c:pt>
                <c:pt idx="19">
                  <c:v>12.270735999999999</c:v>
                </c:pt>
                <c:pt idx="20">
                  <c:v>12.2744</c:v>
                </c:pt>
                <c:pt idx="21">
                  <c:v>13.61176</c:v>
                </c:pt>
                <c:pt idx="22">
                  <c:v>13.615424000000001</c:v>
                </c:pt>
                <c:pt idx="23">
                  <c:v>13.619088</c:v>
                </c:pt>
                <c:pt idx="24">
                  <c:v>13.622752</c:v>
                </c:pt>
                <c:pt idx="25">
                  <c:v>13.626416000000001</c:v>
                </c:pt>
                <c:pt idx="26">
                  <c:v>15.037056</c:v>
                </c:pt>
                <c:pt idx="27">
                  <c:v>15.04072</c:v>
                </c:pt>
                <c:pt idx="28">
                  <c:v>15.044384000000001</c:v>
                </c:pt>
                <c:pt idx="29">
                  <c:v>15.048048</c:v>
                </c:pt>
                <c:pt idx="30">
                  <c:v>15.055376000000001</c:v>
                </c:pt>
                <c:pt idx="31">
                  <c:v>16.843408</c:v>
                </c:pt>
                <c:pt idx="32">
                  <c:v>16.847072000000001</c:v>
                </c:pt>
                <c:pt idx="33">
                  <c:v>16.854399999999998</c:v>
                </c:pt>
                <c:pt idx="34">
                  <c:v>16.858063999999999</c:v>
                </c:pt>
                <c:pt idx="35">
                  <c:v>16.869056</c:v>
                </c:pt>
                <c:pt idx="36">
                  <c:v>19.151727999999999</c:v>
                </c:pt>
                <c:pt idx="37">
                  <c:v>19.159056</c:v>
                </c:pt>
                <c:pt idx="38">
                  <c:v>19.16272</c:v>
                </c:pt>
                <c:pt idx="39">
                  <c:v>19.170048000000001</c:v>
                </c:pt>
                <c:pt idx="40">
                  <c:v>19.177375999999999</c:v>
                </c:pt>
                <c:pt idx="41">
                  <c:v>21.419744000000001</c:v>
                </c:pt>
                <c:pt idx="42">
                  <c:v>21.896063999999999</c:v>
                </c:pt>
                <c:pt idx="43">
                  <c:v>21.914383999999998</c:v>
                </c:pt>
                <c:pt idx="44">
                  <c:v>21.881408</c:v>
                </c:pt>
                <c:pt idx="45">
                  <c:v>21.892399999999999</c:v>
                </c:pt>
                <c:pt idx="46">
                  <c:v>22.951295999999999</c:v>
                </c:pt>
                <c:pt idx="47">
                  <c:v>24.094463999999999</c:v>
                </c:pt>
                <c:pt idx="48">
                  <c:v>25.094736000000001</c:v>
                </c:pt>
                <c:pt idx="49">
                  <c:v>26.428432000000001</c:v>
                </c:pt>
                <c:pt idx="50">
                  <c:v>28.091888000000001</c:v>
                </c:pt>
                <c:pt idx="51">
                  <c:v>27.959983999999999</c:v>
                </c:pt>
                <c:pt idx="52">
                  <c:v>36.782896000000001</c:v>
                </c:pt>
                <c:pt idx="53">
                  <c:v>31.488416000000001</c:v>
                </c:pt>
                <c:pt idx="54">
                  <c:v>34.309696000000002</c:v>
                </c:pt>
                <c:pt idx="55">
                  <c:v>33.419345999999997</c:v>
                </c:pt>
                <c:pt idx="56">
                  <c:v>35.04616</c:v>
                </c:pt>
                <c:pt idx="57">
                  <c:v>36.874496000000001</c:v>
                </c:pt>
                <c:pt idx="58">
                  <c:v>35.064480000000003</c:v>
                </c:pt>
                <c:pt idx="59">
                  <c:v>35.090130000000002</c:v>
                </c:pt>
                <c:pt idx="60">
                  <c:v>37.380130000000001</c:v>
                </c:pt>
                <c:pt idx="61">
                  <c:v>39.582189999999997</c:v>
                </c:pt>
                <c:pt idx="62">
                  <c:v>41.007489999999997</c:v>
                </c:pt>
                <c:pt idx="63">
                  <c:v>41.22</c:v>
                </c:pt>
                <c:pt idx="64">
                  <c:v>42.12867</c:v>
                </c:pt>
                <c:pt idx="65">
                  <c:v>43.488016000000002</c:v>
                </c:pt>
                <c:pt idx="66">
                  <c:v>47.664976000000003</c:v>
                </c:pt>
                <c:pt idx="67">
                  <c:v>49.431024000000001</c:v>
                </c:pt>
                <c:pt idx="68">
                  <c:v>49.643535999999997</c:v>
                </c:pt>
                <c:pt idx="69">
                  <c:v>49.947650000000003</c:v>
                </c:pt>
                <c:pt idx="70">
                  <c:v>50.687775999999999</c:v>
                </c:pt>
                <c:pt idx="71">
                  <c:v>51.435229999999997</c:v>
                </c:pt>
                <c:pt idx="72">
                  <c:v>53.465089999999996</c:v>
                </c:pt>
                <c:pt idx="73">
                  <c:v>56.550176</c:v>
                </c:pt>
                <c:pt idx="74">
                  <c:v>58.525069999999999</c:v>
                </c:pt>
                <c:pt idx="75">
                  <c:v>60.756450000000001</c:v>
                </c:pt>
                <c:pt idx="76">
                  <c:v>61.419629999999998</c:v>
                </c:pt>
                <c:pt idx="77">
                  <c:v>65.915360000000007</c:v>
                </c:pt>
                <c:pt idx="78">
                  <c:v>66.637169999999998</c:v>
                </c:pt>
                <c:pt idx="79">
                  <c:v>66.395347999999998</c:v>
                </c:pt>
                <c:pt idx="80">
                  <c:v>89.123140000000006</c:v>
                </c:pt>
                <c:pt idx="81">
                  <c:v>84.528480000000002</c:v>
                </c:pt>
                <c:pt idx="82">
                  <c:v>85.111059999999995</c:v>
                </c:pt>
                <c:pt idx="83">
                  <c:v>86.807490000000001</c:v>
                </c:pt>
                <c:pt idx="84">
                  <c:v>88.485600000000005</c:v>
                </c:pt>
                <c:pt idx="85">
                  <c:v>90.445840000000004</c:v>
                </c:pt>
                <c:pt idx="86">
                  <c:v>104.77574</c:v>
                </c:pt>
                <c:pt idx="87">
                  <c:v>104.69147</c:v>
                </c:pt>
                <c:pt idx="88">
                  <c:v>108.04403000000001</c:v>
                </c:pt>
                <c:pt idx="89">
                  <c:v>111.61277</c:v>
                </c:pt>
                <c:pt idx="90">
                  <c:v>118.92977999999999</c:v>
                </c:pt>
                <c:pt idx="91">
                  <c:v>122.61942000000001</c:v>
                </c:pt>
                <c:pt idx="92">
                  <c:v>129.50407000000001</c:v>
                </c:pt>
                <c:pt idx="93">
                  <c:v>132.85298399999999</c:v>
                </c:pt>
                <c:pt idx="94">
                  <c:v>141.42307</c:v>
                </c:pt>
                <c:pt idx="95">
                  <c:v>155.2107</c:v>
                </c:pt>
                <c:pt idx="96">
                  <c:v>157.79382000000001</c:v>
                </c:pt>
                <c:pt idx="97">
                  <c:v>172.40218999999999</c:v>
                </c:pt>
                <c:pt idx="98">
                  <c:v>173.81649999999999</c:v>
                </c:pt>
                <c:pt idx="99">
                  <c:v>183.51143999999999</c:v>
                </c:pt>
                <c:pt idx="100">
                  <c:v>196.89603</c:v>
                </c:pt>
                <c:pt idx="101">
                  <c:v>198.80498</c:v>
                </c:pt>
                <c:pt idx="102">
                  <c:v>207.55094</c:v>
                </c:pt>
                <c:pt idx="103">
                  <c:v>217.20925</c:v>
                </c:pt>
                <c:pt idx="104">
                  <c:v>255.13898</c:v>
                </c:pt>
                <c:pt idx="105">
                  <c:v>260.16597999999999</c:v>
                </c:pt>
                <c:pt idx="106">
                  <c:v>277.29151999999999</c:v>
                </c:pt>
                <c:pt idx="107">
                  <c:v>279.88927999999999</c:v>
                </c:pt>
                <c:pt idx="108">
                  <c:v>284.17129999999997</c:v>
                </c:pt>
                <c:pt idx="109">
                  <c:v>301.31164999999999</c:v>
                </c:pt>
                <c:pt idx="110">
                  <c:v>330.64127999999999</c:v>
                </c:pt>
                <c:pt idx="111">
                  <c:v>347.73453000000001</c:v>
                </c:pt>
                <c:pt idx="112">
                  <c:v>354.05667</c:v>
                </c:pt>
                <c:pt idx="113">
                  <c:v>377.85906999999997</c:v>
                </c:pt>
                <c:pt idx="114">
                  <c:v>407.09030000000001</c:v>
                </c:pt>
                <c:pt idx="115">
                  <c:v>432.30698000000001</c:v>
                </c:pt>
                <c:pt idx="116">
                  <c:v>445.96969999999999</c:v>
                </c:pt>
                <c:pt idx="117">
                  <c:v>477.81490000000002</c:v>
                </c:pt>
                <c:pt idx="118">
                  <c:v>490.7525</c:v>
                </c:pt>
                <c:pt idx="119">
                  <c:v>521.13075000000003</c:v>
                </c:pt>
                <c:pt idx="120">
                  <c:v>532.53674000000001</c:v>
                </c:pt>
                <c:pt idx="121">
                  <c:v>566.14300000000003</c:v>
                </c:pt>
                <c:pt idx="122">
                  <c:v>626.37180000000001</c:v>
                </c:pt>
                <c:pt idx="123">
                  <c:v>665.41909999999996</c:v>
                </c:pt>
                <c:pt idx="124">
                  <c:v>622.99725000000001</c:v>
                </c:pt>
                <c:pt idx="125">
                  <c:v>675.79909999999995</c:v>
                </c:pt>
                <c:pt idx="126">
                  <c:v>685.55269999999996</c:v>
                </c:pt>
                <c:pt idx="127">
                  <c:v>699.09849999999994</c:v>
                </c:pt>
                <c:pt idx="128">
                  <c:v>704.37919999999997</c:v>
                </c:pt>
                <c:pt idx="129">
                  <c:v>754.86720000000003</c:v>
                </c:pt>
                <c:pt idx="130">
                  <c:v>853.70464000000004</c:v>
                </c:pt>
                <c:pt idx="131">
                  <c:v>882.40506000000005</c:v>
                </c:pt>
                <c:pt idx="132">
                  <c:v>931.92190000000005</c:v>
                </c:pt>
                <c:pt idx="133">
                  <c:v>991.03240000000005</c:v>
                </c:pt>
                <c:pt idx="134">
                  <c:v>1002.1743</c:v>
                </c:pt>
                <c:pt idx="135">
                  <c:v>1009.67136</c:v>
                </c:pt>
                <c:pt idx="136">
                  <c:v>1025.4754600000001</c:v>
                </c:pt>
                <c:pt idx="137">
                  <c:v>1076.7578000000001</c:v>
                </c:pt>
                <c:pt idx="138">
                  <c:v>1192.2719</c:v>
                </c:pt>
                <c:pt idx="139">
                  <c:v>1191.7996000000001</c:v>
                </c:pt>
                <c:pt idx="140">
                  <c:v>1298.4582</c:v>
                </c:pt>
                <c:pt idx="141">
                  <c:v>1358.8739</c:v>
                </c:pt>
                <c:pt idx="142">
                  <c:v>1370.0882999999999</c:v>
                </c:pt>
                <c:pt idx="143">
                  <c:v>1353.6686999999999</c:v>
                </c:pt>
                <c:pt idx="144">
                  <c:v>1400.8577</c:v>
                </c:pt>
                <c:pt idx="145">
                  <c:v>1485.2726</c:v>
                </c:pt>
                <c:pt idx="146">
                  <c:v>1533.7013999999999</c:v>
                </c:pt>
                <c:pt idx="147">
                  <c:v>1606.3005000000001</c:v>
                </c:pt>
                <c:pt idx="148">
                  <c:v>1694.2656999999999</c:v>
                </c:pt>
                <c:pt idx="149">
                  <c:v>1850.7981</c:v>
                </c:pt>
                <c:pt idx="150">
                  <c:v>1952.2094999999999</c:v>
                </c:pt>
                <c:pt idx="151">
                  <c:v>2016.7444</c:v>
                </c:pt>
                <c:pt idx="152">
                  <c:v>2067.6840999999999</c:v>
                </c:pt>
                <c:pt idx="153">
                  <c:v>2254.0947999999999</c:v>
                </c:pt>
                <c:pt idx="154">
                  <c:v>2279.7489</c:v>
                </c:pt>
                <c:pt idx="155">
                  <c:v>2427.3132000000001</c:v>
                </c:pt>
                <c:pt idx="156">
                  <c:v>2534.7343000000001</c:v>
                </c:pt>
                <c:pt idx="157">
                  <c:v>2888.308</c:v>
                </c:pt>
                <c:pt idx="158">
                  <c:v>2776.4041999999999</c:v>
                </c:pt>
                <c:pt idx="159">
                  <c:v>2890.4679999999998</c:v>
                </c:pt>
                <c:pt idx="160">
                  <c:v>3033.82</c:v>
                </c:pt>
                <c:pt idx="161">
                  <c:v>3079.2148000000002</c:v>
                </c:pt>
                <c:pt idx="162">
                  <c:v>3235.5383999999999</c:v>
                </c:pt>
                <c:pt idx="163">
                  <c:v>3505.8652000000002</c:v>
                </c:pt>
                <c:pt idx="164">
                  <c:v>3179.9124000000002</c:v>
                </c:pt>
                <c:pt idx="165">
                  <c:v>3134.3782000000001</c:v>
                </c:pt>
                <c:pt idx="166">
                  <c:v>3385.2773999999999</c:v>
                </c:pt>
                <c:pt idx="167">
                  <c:v>3539.8525</c:v>
                </c:pt>
                <c:pt idx="168">
                  <c:v>3492.84</c:v>
                </c:pt>
                <c:pt idx="169">
                  <c:v>3028.56</c:v>
                </c:pt>
                <c:pt idx="170">
                  <c:v>3521.0623999999998</c:v>
                </c:pt>
                <c:pt idx="171">
                  <c:v>3089.4643000000001</c:v>
                </c:pt>
                <c:pt idx="172">
                  <c:v>3239.7357999999999</c:v>
                </c:pt>
                <c:pt idx="173">
                  <c:v>3675.3980000000001</c:v>
                </c:pt>
                <c:pt idx="174">
                  <c:v>3686.0992000000001</c:v>
                </c:pt>
                <c:pt idx="175">
                  <c:v>3725.6365999999998</c:v>
                </c:pt>
                <c:pt idx="176">
                  <c:v>3659.297</c:v>
                </c:pt>
                <c:pt idx="177">
                  <c:v>3993.7539000000002</c:v>
                </c:pt>
                <c:pt idx="178">
                  <c:v>3976.0711999999999</c:v>
                </c:pt>
                <c:pt idx="179">
                  <c:v>4267.6571999999996</c:v>
                </c:pt>
                <c:pt idx="180">
                  <c:v>3934.73</c:v>
                </c:pt>
                <c:pt idx="181">
                  <c:v>3516.9405000000002</c:v>
                </c:pt>
                <c:pt idx="182">
                  <c:v>3170.8006</c:v>
                </c:pt>
                <c:pt idx="183">
                  <c:v>3338.3492999999999</c:v>
                </c:pt>
                <c:pt idx="184">
                  <c:v>3630.7653</c:v>
                </c:pt>
                <c:pt idx="185">
                  <c:v>3811.1120000000001</c:v>
                </c:pt>
                <c:pt idx="186">
                  <c:v>4181.0883000000003</c:v>
                </c:pt>
                <c:pt idx="187">
                  <c:v>4469.3693000000003</c:v>
                </c:pt>
                <c:pt idx="188">
                  <c:v>4201.2797</c:v>
                </c:pt>
                <c:pt idx="189">
                  <c:v>4445.4430000000002</c:v>
                </c:pt>
                <c:pt idx="190">
                  <c:v>4854.6575000000003</c:v>
                </c:pt>
                <c:pt idx="191">
                  <c:v>4965.6490000000003</c:v>
                </c:pt>
                <c:pt idx="192">
                  <c:v>4953.6235999999999</c:v>
                </c:pt>
                <c:pt idx="193">
                  <c:v>5035.0770000000002</c:v>
                </c:pt>
                <c:pt idx="194">
                  <c:v>5110.6559999999999</c:v>
                </c:pt>
                <c:pt idx="195">
                  <c:v>4250.2640000000001</c:v>
                </c:pt>
                <c:pt idx="196">
                  <c:v>4638.3389999999999</c:v>
                </c:pt>
                <c:pt idx="197">
                  <c:v>5138.49</c:v>
                </c:pt>
                <c:pt idx="198">
                  <c:v>5415.7097000000003</c:v>
                </c:pt>
                <c:pt idx="199">
                  <c:v>5245.8490000000002</c:v>
                </c:pt>
                <c:pt idx="200">
                  <c:v>6003.2719999999999</c:v>
                </c:pt>
                <c:pt idx="201">
                  <c:v>6379.7965000000004</c:v>
                </c:pt>
                <c:pt idx="202">
                  <c:v>6465.7269999999999</c:v>
                </c:pt>
                <c:pt idx="203">
                  <c:v>6647.7629999999999</c:v>
                </c:pt>
                <c:pt idx="204">
                  <c:v>6789.9690000000001</c:v>
                </c:pt>
                <c:pt idx="205">
                  <c:v>7443.2439999999997</c:v>
                </c:pt>
                <c:pt idx="206">
                  <c:v>7924.2529999999997</c:v>
                </c:pt>
                <c:pt idx="207">
                  <c:v>8185.5469999999996</c:v>
                </c:pt>
                <c:pt idx="208">
                  <c:v>8417.6239999999998</c:v>
                </c:pt>
                <c:pt idx="209">
                  <c:v>8856.2209999999995</c:v>
                </c:pt>
                <c:pt idx="210">
                  <c:v>9387.6679999999997</c:v>
                </c:pt>
                <c:pt idx="211">
                  <c:v>9418.4599999999991</c:v>
                </c:pt>
                <c:pt idx="212">
                  <c:v>9751.0589999999993</c:v>
                </c:pt>
                <c:pt idx="213">
                  <c:v>10271.655000000001</c:v>
                </c:pt>
                <c:pt idx="214">
                  <c:v>10829.611999999999</c:v>
                </c:pt>
                <c:pt idx="215">
                  <c:v>11317.596</c:v>
                </c:pt>
                <c:pt idx="216">
                  <c:v>11866.933000000001</c:v>
                </c:pt>
                <c:pt idx="217">
                  <c:v>12244.029</c:v>
                </c:pt>
                <c:pt idx="218">
                  <c:v>12910.892</c:v>
                </c:pt>
                <c:pt idx="219">
                  <c:v>13767.397999999999</c:v>
                </c:pt>
                <c:pt idx="220">
                  <c:v>14898.716</c:v>
                </c:pt>
                <c:pt idx="221">
                  <c:v>15505.495999999999</c:v>
                </c:pt>
                <c:pt idx="222">
                  <c:v>16228.73</c:v>
                </c:pt>
                <c:pt idx="223">
                  <c:v>17086.194</c:v>
                </c:pt>
                <c:pt idx="224">
                  <c:v>17017.475999999999</c:v>
                </c:pt>
                <c:pt idx="225">
                  <c:v>17054.627</c:v>
                </c:pt>
                <c:pt idx="226">
                  <c:v>17991.886999999999</c:v>
                </c:pt>
                <c:pt idx="227">
                  <c:v>18502.846000000001</c:v>
                </c:pt>
                <c:pt idx="228">
                  <c:v>19077.194</c:v>
                </c:pt>
                <c:pt idx="229">
                  <c:v>19618.464</c:v>
                </c:pt>
                <c:pt idx="230">
                  <c:v>19501.262999999999</c:v>
                </c:pt>
                <c:pt idx="231">
                  <c:v>19036.116999999998</c:v>
                </c:pt>
                <c:pt idx="232">
                  <c:v>18884.487000000001</c:v>
                </c:pt>
                <c:pt idx="233">
                  <c:v>19006.54</c:v>
                </c:pt>
                <c:pt idx="234">
                  <c:v>19664.755000000001</c:v>
                </c:pt>
                <c:pt idx="235">
                  <c:v>20325.487000000001</c:v>
                </c:pt>
                <c:pt idx="236">
                  <c:v>20627.36</c:v>
                </c:pt>
                <c:pt idx="237">
                  <c:v>21273.904999999999</c:v>
                </c:pt>
                <c:pt idx="238">
                  <c:v>22107.794999999998</c:v>
                </c:pt>
                <c:pt idx="239">
                  <c:v>22410.401999999998</c:v>
                </c:pt>
                <c:pt idx="240">
                  <c:v>22757.48</c:v>
                </c:pt>
                <c:pt idx="241">
                  <c:v>23244.806</c:v>
                </c:pt>
                <c:pt idx="242">
                  <c:v>22580.023000000001</c:v>
                </c:pt>
                <c:pt idx="243">
                  <c:v>22812.901000000002</c:v>
                </c:pt>
                <c:pt idx="244">
                  <c:v>22969.498</c:v>
                </c:pt>
                <c:pt idx="245">
                  <c:v>23458.714</c:v>
                </c:pt>
                <c:pt idx="246">
                  <c:v>24159.383999999998</c:v>
                </c:pt>
                <c:pt idx="247">
                  <c:v>24302.583999999999</c:v>
                </c:pt>
                <c:pt idx="248">
                  <c:v>24213.26</c:v>
                </c:pt>
                <c:pt idx="249">
                  <c:v>24732.39</c:v>
                </c:pt>
                <c:pt idx="250">
                  <c:v>25453.623</c:v>
                </c:pt>
                <c:pt idx="251">
                  <c:v>25668.048999999999</c:v>
                </c:pt>
                <c:pt idx="252">
                  <c:v>26281.038</c:v>
                </c:pt>
                <c:pt idx="253">
                  <c:v>27651.596000000001</c:v>
                </c:pt>
                <c:pt idx="254">
                  <c:v>28636.695</c:v>
                </c:pt>
                <c:pt idx="255">
                  <c:v>29614.601999999999</c:v>
                </c:pt>
                <c:pt idx="256">
                  <c:v>30593.117999999999</c:v>
                </c:pt>
                <c:pt idx="257">
                  <c:v>31506.788</c:v>
                </c:pt>
                <c:pt idx="258">
                  <c:v>32085.835999999999</c:v>
                </c:pt>
                <c:pt idx="259">
                  <c:v>31564.031999999999</c:v>
                </c:pt>
                <c:pt idx="260">
                  <c:v>33364.347000000002</c:v>
                </c:pt>
                <c:pt idx="261">
                  <c:v>34487.012999999999</c:v>
                </c:pt>
                <c:pt idx="262">
                  <c:v>35006.269999999997</c:v>
                </c:pt>
                <c:pt idx="263">
                  <c:v>35319.199999999997</c:v>
                </c:pt>
                <c:pt idx="264">
                  <c:v>35577.536999999997</c:v>
                </c:pt>
                <c:pt idx="265">
                  <c:v>35558.567999999999</c:v>
                </c:pt>
                <c:pt idx="266">
                  <c:v>35524.19</c:v>
                </c:pt>
                <c:pt idx="267">
                  <c:v>36096.737000000001</c:v>
                </c:pt>
                <c:pt idx="268">
                  <c:v>36826.51</c:v>
                </c:pt>
                <c:pt idx="269">
                  <c:v>37082.559999999998</c:v>
                </c:pt>
                <c:pt idx="270">
                  <c:v>35264.086000000003</c:v>
                </c:pt>
                <c:pt idx="271">
                  <c:v>37123.85</c:v>
                </c:pt>
              </c:numCache>
            </c:numRef>
          </c:yVal>
          <c:smooth val="1"/>
          <c:extLst>
            <c:ext xmlns:c16="http://schemas.microsoft.com/office/drawing/2014/chart" uri="{C3380CC4-5D6E-409C-BE32-E72D297353CC}">
              <c16:uniqueId val="{00000000-DE4A-094C-A718-BD4DEA8F9CE0}"/>
            </c:ext>
          </c:extLst>
        </c:ser>
        <c:dLbls>
          <c:showLegendKey val="0"/>
          <c:showVal val="0"/>
          <c:showCatName val="0"/>
          <c:showSerName val="0"/>
          <c:showPercent val="0"/>
          <c:showBubbleSize val="0"/>
        </c:dLbls>
        <c:axId val="1054845696"/>
        <c:axId val="1054847696"/>
      </c:scatterChart>
      <c:valAx>
        <c:axId val="1054845696"/>
        <c:scaling>
          <c:orientation val="minMax"/>
          <c:max val="2023"/>
          <c:min val="17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a:t>Kilde: </a:t>
                </a:r>
                <a:r>
                  <a:rPr lang="da-DK" sz="1000" b="0" i="0" u="none" strike="noStrike" kern="1200" baseline="0">
                    <a:solidFill>
                      <a:sysClr val="windowText" lastClr="000000">
                        <a:lumMod val="65000"/>
                        <a:lumOff val="35000"/>
                      </a:sysClr>
                    </a:solidFill>
                    <a:effectLst/>
                  </a:rPr>
                  <a:t>Global Carbon Budget (2022). </a:t>
                </a:r>
                <a:r>
                  <a:rPr lang="da-DK" sz="1000" b="0" i="0" u="none" strike="noStrike" baseline="0">
                    <a:effectLst/>
                  </a:rPr>
                  <a:t>OurWorldInData.org/co2-and-greenhouse-gas-emissions • CC BY</a:t>
                </a:r>
              </a:p>
            </c:rich>
          </c:tx>
          <c:layout>
            <c:manualLayout>
              <c:xMode val="edge"/>
              <c:yMode val="edge"/>
              <c:x val="0.14999077984104445"/>
              <c:y val="0.8804059040590406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054847696"/>
        <c:crosses val="autoZero"/>
        <c:crossBetween val="midCat"/>
      </c:valAx>
      <c:valAx>
        <c:axId val="1054847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Millioner</a:t>
                </a:r>
                <a:r>
                  <a:rPr lang="da-DK" sz="1400" baseline="0"/>
                  <a:t> tons CO</a:t>
                </a:r>
                <a:r>
                  <a:rPr lang="da-DK" sz="1000" baseline="0"/>
                  <a:t>2</a:t>
                </a:r>
                <a:endParaRPr lang="da-DK" sz="100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0548456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Det</a:t>
            </a:r>
            <a:r>
              <a:rPr lang="en-US" sz="2400" baseline="0"/>
              <a:t> globale årlige forbrug af ferskvand</a:t>
            </a:r>
            <a:endParaRPr lang="en-US" sz="240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tx>
            <c:strRef>
              <c:f>Vandforbrug!$C$1</c:f>
              <c:strCache>
                <c:ptCount val="1"/>
                <c:pt idx="0">
                  <c:v>milliarder kubikmeter pr. år</c:v>
                </c:pt>
              </c:strCache>
            </c:strRef>
          </c:tx>
          <c:spPr>
            <a:ln w="19050" cap="rnd">
              <a:solidFill>
                <a:schemeClr val="accent1"/>
              </a:solidFill>
              <a:round/>
            </a:ln>
            <a:effectLst/>
          </c:spPr>
          <c:marker>
            <c:symbol val="none"/>
          </c:marker>
          <c:xVal>
            <c:numRef>
              <c:f>Vandforbrug!$A$2:$A$112</c:f>
              <c:numCache>
                <c:formatCode>General</c:formatCode>
                <c:ptCount val="111"/>
                <c:pt idx="0">
                  <c:v>1901</c:v>
                </c:pt>
                <c:pt idx="1">
                  <c:v>1902</c:v>
                </c:pt>
                <c:pt idx="2">
                  <c:v>1903</c:v>
                </c:pt>
                <c:pt idx="3">
                  <c:v>1904</c:v>
                </c:pt>
                <c:pt idx="4">
                  <c:v>1905</c:v>
                </c:pt>
                <c:pt idx="5">
                  <c:v>1906</c:v>
                </c:pt>
                <c:pt idx="6">
                  <c:v>1907</c:v>
                </c:pt>
                <c:pt idx="7">
                  <c:v>1908</c:v>
                </c:pt>
                <c:pt idx="8">
                  <c:v>1909</c:v>
                </c:pt>
                <c:pt idx="9">
                  <c:v>1910</c:v>
                </c:pt>
                <c:pt idx="10">
                  <c:v>1911</c:v>
                </c:pt>
                <c:pt idx="11">
                  <c:v>1912</c:v>
                </c:pt>
                <c:pt idx="12">
                  <c:v>1913</c:v>
                </c:pt>
                <c:pt idx="13">
                  <c:v>1914</c:v>
                </c:pt>
                <c:pt idx="14">
                  <c:v>1915</c:v>
                </c:pt>
                <c:pt idx="15">
                  <c:v>1916</c:v>
                </c:pt>
                <c:pt idx="16">
                  <c:v>1917</c:v>
                </c:pt>
                <c:pt idx="17">
                  <c:v>1918</c:v>
                </c:pt>
                <c:pt idx="18">
                  <c:v>1919</c:v>
                </c:pt>
                <c:pt idx="19">
                  <c:v>1920</c:v>
                </c:pt>
                <c:pt idx="20">
                  <c:v>1921</c:v>
                </c:pt>
                <c:pt idx="21">
                  <c:v>1922</c:v>
                </c:pt>
                <c:pt idx="22">
                  <c:v>1923</c:v>
                </c:pt>
                <c:pt idx="23">
                  <c:v>1924</c:v>
                </c:pt>
                <c:pt idx="24">
                  <c:v>1925</c:v>
                </c:pt>
                <c:pt idx="25">
                  <c:v>1926</c:v>
                </c:pt>
                <c:pt idx="26">
                  <c:v>1927</c:v>
                </c:pt>
                <c:pt idx="27">
                  <c:v>1928</c:v>
                </c:pt>
                <c:pt idx="28">
                  <c:v>1929</c:v>
                </c:pt>
                <c:pt idx="29">
                  <c:v>1930</c:v>
                </c:pt>
                <c:pt idx="30">
                  <c:v>1931</c:v>
                </c:pt>
                <c:pt idx="31">
                  <c:v>1932</c:v>
                </c:pt>
                <c:pt idx="32">
                  <c:v>1933</c:v>
                </c:pt>
                <c:pt idx="33">
                  <c:v>1934</c:v>
                </c:pt>
                <c:pt idx="34">
                  <c:v>1935</c:v>
                </c:pt>
                <c:pt idx="35">
                  <c:v>1936</c:v>
                </c:pt>
                <c:pt idx="36">
                  <c:v>1937</c:v>
                </c:pt>
                <c:pt idx="37">
                  <c:v>1938</c:v>
                </c:pt>
                <c:pt idx="38">
                  <c:v>1939</c:v>
                </c:pt>
                <c:pt idx="39">
                  <c:v>1940</c:v>
                </c:pt>
                <c:pt idx="40">
                  <c:v>1941</c:v>
                </c:pt>
                <c:pt idx="41">
                  <c:v>1942</c:v>
                </c:pt>
                <c:pt idx="42">
                  <c:v>1943</c:v>
                </c:pt>
                <c:pt idx="43">
                  <c:v>1944</c:v>
                </c:pt>
                <c:pt idx="44">
                  <c:v>1945</c:v>
                </c:pt>
                <c:pt idx="45">
                  <c:v>1946</c:v>
                </c:pt>
                <c:pt idx="46">
                  <c:v>1947</c:v>
                </c:pt>
                <c:pt idx="47">
                  <c:v>1948</c:v>
                </c:pt>
                <c:pt idx="48">
                  <c:v>1949</c:v>
                </c:pt>
                <c:pt idx="49">
                  <c:v>1950</c:v>
                </c:pt>
                <c:pt idx="50">
                  <c:v>1951</c:v>
                </c:pt>
                <c:pt idx="51">
                  <c:v>1952</c:v>
                </c:pt>
                <c:pt idx="52">
                  <c:v>1953</c:v>
                </c:pt>
                <c:pt idx="53">
                  <c:v>1954</c:v>
                </c:pt>
                <c:pt idx="54">
                  <c:v>1955</c:v>
                </c:pt>
                <c:pt idx="55">
                  <c:v>1956</c:v>
                </c:pt>
                <c:pt idx="56">
                  <c:v>1957</c:v>
                </c:pt>
                <c:pt idx="57">
                  <c:v>1958</c:v>
                </c:pt>
                <c:pt idx="58">
                  <c:v>1959</c:v>
                </c:pt>
                <c:pt idx="59">
                  <c:v>1960</c:v>
                </c:pt>
                <c:pt idx="60">
                  <c:v>1961</c:v>
                </c:pt>
                <c:pt idx="61">
                  <c:v>1962</c:v>
                </c:pt>
                <c:pt idx="62">
                  <c:v>1963</c:v>
                </c:pt>
                <c:pt idx="63">
                  <c:v>1964</c:v>
                </c:pt>
                <c:pt idx="64">
                  <c:v>1965</c:v>
                </c:pt>
                <c:pt idx="65">
                  <c:v>1966</c:v>
                </c:pt>
                <c:pt idx="66">
                  <c:v>1967</c:v>
                </c:pt>
                <c:pt idx="67">
                  <c:v>1968</c:v>
                </c:pt>
                <c:pt idx="68">
                  <c:v>1969</c:v>
                </c:pt>
                <c:pt idx="69">
                  <c:v>1970</c:v>
                </c:pt>
                <c:pt idx="70">
                  <c:v>1971</c:v>
                </c:pt>
                <c:pt idx="71">
                  <c:v>1972</c:v>
                </c:pt>
                <c:pt idx="72">
                  <c:v>1973</c:v>
                </c:pt>
                <c:pt idx="73">
                  <c:v>1974</c:v>
                </c:pt>
                <c:pt idx="74">
                  <c:v>1975</c:v>
                </c:pt>
                <c:pt idx="75">
                  <c:v>1976</c:v>
                </c:pt>
                <c:pt idx="76">
                  <c:v>1977</c:v>
                </c:pt>
                <c:pt idx="77">
                  <c:v>1978</c:v>
                </c:pt>
                <c:pt idx="78">
                  <c:v>1979</c:v>
                </c:pt>
                <c:pt idx="79">
                  <c:v>1980</c:v>
                </c:pt>
                <c:pt idx="80">
                  <c:v>1981</c:v>
                </c:pt>
                <c:pt idx="81">
                  <c:v>1982</c:v>
                </c:pt>
                <c:pt idx="82">
                  <c:v>1983</c:v>
                </c:pt>
                <c:pt idx="83">
                  <c:v>1984</c:v>
                </c:pt>
                <c:pt idx="84">
                  <c:v>1985</c:v>
                </c:pt>
                <c:pt idx="85">
                  <c:v>1986</c:v>
                </c:pt>
                <c:pt idx="86">
                  <c:v>1987</c:v>
                </c:pt>
                <c:pt idx="87">
                  <c:v>1988</c:v>
                </c:pt>
                <c:pt idx="88">
                  <c:v>1989</c:v>
                </c:pt>
                <c:pt idx="89">
                  <c:v>1990</c:v>
                </c:pt>
                <c:pt idx="90">
                  <c:v>1991</c:v>
                </c:pt>
                <c:pt idx="91">
                  <c:v>1992</c:v>
                </c:pt>
                <c:pt idx="92">
                  <c:v>1993</c:v>
                </c:pt>
                <c:pt idx="93">
                  <c:v>1994</c:v>
                </c:pt>
                <c:pt idx="94">
                  <c:v>1995</c:v>
                </c:pt>
                <c:pt idx="95">
                  <c:v>1996</c:v>
                </c:pt>
                <c:pt idx="96">
                  <c:v>1997</c:v>
                </c:pt>
                <c:pt idx="97">
                  <c:v>1998</c:v>
                </c:pt>
                <c:pt idx="98">
                  <c:v>1999</c:v>
                </c:pt>
                <c:pt idx="99">
                  <c:v>2000</c:v>
                </c:pt>
                <c:pt idx="100">
                  <c:v>2001</c:v>
                </c:pt>
                <c:pt idx="101">
                  <c:v>2002</c:v>
                </c:pt>
                <c:pt idx="102">
                  <c:v>2003</c:v>
                </c:pt>
                <c:pt idx="103">
                  <c:v>2004</c:v>
                </c:pt>
                <c:pt idx="104">
                  <c:v>2005</c:v>
                </c:pt>
                <c:pt idx="105">
                  <c:v>2006</c:v>
                </c:pt>
                <c:pt idx="106">
                  <c:v>2007</c:v>
                </c:pt>
                <c:pt idx="107">
                  <c:v>2008</c:v>
                </c:pt>
                <c:pt idx="108">
                  <c:v>2009</c:v>
                </c:pt>
                <c:pt idx="109">
                  <c:v>2010</c:v>
                </c:pt>
                <c:pt idx="110">
                  <c:v>2014</c:v>
                </c:pt>
              </c:numCache>
            </c:numRef>
          </c:xVal>
          <c:yVal>
            <c:numRef>
              <c:f>Vandforbrug!$C$2:$C$112</c:f>
              <c:numCache>
                <c:formatCode>0</c:formatCode>
                <c:ptCount val="111"/>
                <c:pt idx="0">
                  <c:v>6713.0698387299999</c:v>
                </c:pt>
                <c:pt idx="1">
                  <c:v>6851.6058251100003</c:v>
                </c:pt>
                <c:pt idx="2">
                  <c:v>6551.3488373700002</c:v>
                </c:pt>
                <c:pt idx="3">
                  <c:v>6995.7626895599997</c:v>
                </c:pt>
                <c:pt idx="4">
                  <c:v>7009.4686206099996</c:v>
                </c:pt>
                <c:pt idx="5">
                  <c:v>6966.0297759900004</c:v>
                </c:pt>
                <c:pt idx="6">
                  <c:v>7311.4477238600002</c:v>
                </c:pt>
                <c:pt idx="7">
                  <c:v>7194.7170122699999</c:v>
                </c:pt>
                <c:pt idx="8">
                  <c:v>7289.0139106899996</c:v>
                </c:pt>
                <c:pt idx="9">
                  <c:v>7212.9964714400003</c:v>
                </c:pt>
                <c:pt idx="10">
                  <c:v>7456.8072054000004</c:v>
                </c:pt>
                <c:pt idx="11">
                  <c:v>7670.0634693700003</c:v>
                </c:pt>
                <c:pt idx="12">
                  <c:v>8153.3019770600004</c:v>
                </c:pt>
                <c:pt idx="13">
                  <c:v>7866.1286543300002</c:v>
                </c:pt>
                <c:pt idx="14">
                  <c:v>7953.6168979399999</c:v>
                </c:pt>
                <c:pt idx="15">
                  <c:v>7872.3195201999997</c:v>
                </c:pt>
                <c:pt idx="16">
                  <c:v>7756.3980213000004</c:v>
                </c:pt>
                <c:pt idx="17">
                  <c:v>8660.9089316699992</c:v>
                </c:pt>
                <c:pt idx="18">
                  <c:v>8360.4622152600004</c:v>
                </c:pt>
                <c:pt idx="19">
                  <c:v>8845.0721376399997</c:v>
                </c:pt>
                <c:pt idx="20">
                  <c:v>8430.7002916199999</c:v>
                </c:pt>
                <c:pt idx="21">
                  <c:v>8718.4002472499997</c:v>
                </c:pt>
                <c:pt idx="22">
                  <c:v>8713.1481205599994</c:v>
                </c:pt>
                <c:pt idx="23">
                  <c:v>8890.8348085599991</c:v>
                </c:pt>
                <c:pt idx="24">
                  <c:v>9247.8710868500002</c:v>
                </c:pt>
                <c:pt idx="25">
                  <c:v>8977.8478242599995</c:v>
                </c:pt>
                <c:pt idx="26">
                  <c:v>9422.2675627400004</c:v>
                </c:pt>
                <c:pt idx="27">
                  <c:v>9482.1763675000002</c:v>
                </c:pt>
                <c:pt idx="28">
                  <c:v>9717.5209673000008</c:v>
                </c:pt>
                <c:pt idx="29">
                  <c:v>9539.1703223200002</c:v>
                </c:pt>
                <c:pt idx="30">
                  <c:v>9337.5270843800008</c:v>
                </c:pt>
                <c:pt idx="31">
                  <c:v>9750.8040769199997</c:v>
                </c:pt>
                <c:pt idx="32">
                  <c:v>9478.8005569600009</c:v>
                </c:pt>
                <c:pt idx="33">
                  <c:v>10012.278474270001</c:v>
                </c:pt>
                <c:pt idx="34">
                  <c:v>10179.67168166</c:v>
                </c:pt>
                <c:pt idx="35">
                  <c:v>10301.40139854</c:v>
                </c:pt>
                <c:pt idx="36">
                  <c:v>10375.217112800001</c:v>
                </c:pt>
                <c:pt idx="37">
                  <c:v>10686.36917459</c:v>
                </c:pt>
                <c:pt idx="38">
                  <c:v>11016.94892511</c:v>
                </c:pt>
                <c:pt idx="39">
                  <c:v>11100.57100858</c:v>
                </c:pt>
                <c:pt idx="40">
                  <c:v>11279.673158740001</c:v>
                </c:pt>
                <c:pt idx="41">
                  <c:v>11189.01725058</c:v>
                </c:pt>
                <c:pt idx="42">
                  <c:v>11386.61531039</c:v>
                </c:pt>
                <c:pt idx="43">
                  <c:v>11426.68949683</c:v>
                </c:pt>
                <c:pt idx="44">
                  <c:v>11414.818484179999</c:v>
                </c:pt>
                <c:pt idx="45">
                  <c:v>11777.34201509</c:v>
                </c:pt>
                <c:pt idx="46">
                  <c:v>11780.8407205</c:v>
                </c:pt>
                <c:pt idx="47">
                  <c:v>11839.112224730001</c:v>
                </c:pt>
                <c:pt idx="48">
                  <c:v>11939.985598179999</c:v>
                </c:pt>
                <c:pt idx="49">
                  <c:v>12265.814926520001</c:v>
                </c:pt>
                <c:pt idx="50">
                  <c:v>13281.06361712</c:v>
                </c:pt>
                <c:pt idx="51">
                  <c:v>13790.314175920001</c:v>
                </c:pt>
                <c:pt idx="52">
                  <c:v>13738.047883859999</c:v>
                </c:pt>
                <c:pt idx="53">
                  <c:v>13726.776616589999</c:v>
                </c:pt>
                <c:pt idx="54">
                  <c:v>14247.732525380001</c:v>
                </c:pt>
                <c:pt idx="55">
                  <c:v>14573.53328546</c:v>
                </c:pt>
                <c:pt idx="56">
                  <c:v>15672.94694315</c:v>
                </c:pt>
                <c:pt idx="57">
                  <c:v>15769.23377182</c:v>
                </c:pt>
                <c:pt idx="58">
                  <c:v>16383.161884970001</c:v>
                </c:pt>
                <c:pt idx="59">
                  <c:v>17518.566941730001</c:v>
                </c:pt>
                <c:pt idx="60">
                  <c:v>17653.17094855</c:v>
                </c:pt>
                <c:pt idx="61">
                  <c:v>18360.140161430001</c:v>
                </c:pt>
                <c:pt idx="62">
                  <c:v>19194.245717990001</c:v>
                </c:pt>
                <c:pt idx="63">
                  <c:v>19466.709630249999</c:v>
                </c:pt>
                <c:pt idx="64">
                  <c:v>20945.2930142</c:v>
                </c:pt>
                <c:pt idx="65">
                  <c:v>21553.540044429999</c:v>
                </c:pt>
                <c:pt idx="66">
                  <c:v>21331.038248010002</c:v>
                </c:pt>
                <c:pt idx="67">
                  <c:v>23491.502764569999</c:v>
                </c:pt>
                <c:pt idx="68">
                  <c:v>23587.347375090001</c:v>
                </c:pt>
                <c:pt idx="69">
                  <c:v>23620.574266809999</c:v>
                </c:pt>
                <c:pt idx="70">
                  <c:v>24357.490101449999</c:v>
                </c:pt>
                <c:pt idx="71">
                  <c:v>25472.328730869998</c:v>
                </c:pt>
                <c:pt idx="72">
                  <c:v>26063.153316849999</c:v>
                </c:pt>
                <c:pt idx="73">
                  <c:v>27247.543472019999</c:v>
                </c:pt>
                <c:pt idx="74">
                  <c:v>26382.422682529999</c:v>
                </c:pt>
                <c:pt idx="75">
                  <c:v>27396.881195490001</c:v>
                </c:pt>
                <c:pt idx="76">
                  <c:v>27905.361679789999</c:v>
                </c:pt>
                <c:pt idx="77">
                  <c:v>29911.320857530001</c:v>
                </c:pt>
                <c:pt idx="78">
                  <c:v>31101.205527040001</c:v>
                </c:pt>
                <c:pt idx="79">
                  <c:v>30734.378386929999</c:v>
                </c:pt>
                <c:pt idx="80">
                  <c:v>30539.742467029999</c:v>
                </c:pt>
                <c:pt idx="81">
                  <c:v>30671.92207543</c:v>
                </c:pt>
                <c:pt idx="82">
                  <c:v>30335.388955620001</c:v>
                </c:pt>
                <c:pt idx="83">
                  <c:v>31158.207761360001</c:v>
                </c:pt>
                <c:pt idx="84">
                  <c:v>31287.54701301</c:v>
                </c:pt>
                <c:pt idx="85">
                  <c:v>32330.87696664</c:v>
                </c:pt>
                <c:pt idx="86">
                  <c:v>32713.901247590002</c:v>
                </c:pt>
                <c:pt idx="87">
                  <c:v>33384.11792004</c:v>
                </c:pt>
                <c:pt idx="88">
                  <c:v>33690.484876199997</c:v>
                </c:pt>
                <c:pt idx="89">
                  <c:v>33213.572981520003</c:v>
                </c:pt>
                <c:pt idx="90">
                  <c:v>34176.876031749998</c:v>
                </c:pt>
                <c:pt idx="91">
                  <c:v>33194.380588510001</c:v>
                </c:pt>
                <c:pt idx="92">
                  <c:v>33582.491575990003</c:v>
                </c:pt>
                <c:pt idx="93">
                  <c:v>34640.702032699999</c:v>
                </c:pt>
                <c:pt idx="94">
                  <c:v>34202.129145619998</c:v>
                </c:pt>
                <c:pt idx="95">
                  <c:v>33388.748619359998</c:v>
                </c:pt>
                <c:pt idx="96">
                  <c:v>34418.591205379998</c:v>
                </c:pt>
                <c:pt idx="97">
                  <c:v>34957.61711662</c:v>
                </c:pt>
                <c:pt idx="98">
                  <c:v>36510.481419069998</c:v>
                </c:pt>
                <c:pt idx="99">
                  <c:v>37859.488903229998</c:v>
                </c:pt>
                <c:pt idx="100">
                  <c:v>38616.423931240002</c:v>
                </c:pt>
                <c:pt idx="101">
                  <c:v>38068.575751509998</c:v>
                </c:pt>
                <c:pt idx="102">
                  <c:v>37230.714363259998</c:v>
                </c:pt>
                <c:pt idx="103">
                  <c:v>38529.735364879998</c:v>
                </c:pt>
                <c:pt idx="104">
                  <c:v>38274.373772079998</c:v>
                </c:pt>
                <c:pt idx="105">
                  <c:v>39921.993194490002</c:v>
                </c:pt>
                <c:pt idx="106">
                  <c:v>40036.647984440002</c:v>
                </c:pt>
                <c:pt idx="107">
                  <c:v>39483.262648620002</c:v>
                </c:pt>
                <c:pt idx="108">
                  <c:v>40729.469849289999</c:v>
                </c:pt>
                <c:pt idx="109">
                  <c:v>38718.86184482</c:v>
                </c:pt>
                <c:pt idx="110">
                  <c:v>39856.815999999999</c:v>
                </c:pt>
              </c:numCache>
            </c:numRef>
          </c:yVal>
          <c:smooth val="1"/>
          <c:extLst>
            <c:ext xmlns:c16="http://schemas.microsoft.com/office/drawing/2014/chart" uri="{C3380CC4-5D6E-409C-BE32-E72D297353CC}">
              <c16:uniqueId val="{00000000-901F-794D-9192-428852548975}"/>
            </c:ext>
          </c:extLst>
        </c:ser>
        <c:dLbls>
          <c:showLegendKey val="0"/>
          <c:showVal val="0"/>
          <c:showCatName val="0"/>
          <c:showSerName val="0"/>
          <c:showPercent val="0"/>
          <c:showBubbleSize val="0"/>
        </c:dLbls>
        <c:axId val="2145841504"/>
        <c:axId val="1324237360"/>
      </c:scatterChart>
      <c:valAx>
        <c:axId val="2145841504"/>
        <c:scaling>
          <c:orientation val="minMax"/>
          <c:min val="19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a:t>Kilde: Global International Geosphere-Biosphere Programme (IGB)</a:t>
                </a:r>
                <a:r>
                  <a:rPr lang="da-DK" baseline="0"/>
                  <a:t> </a:t>
                </a:r>
                <a:r>
                  <a:rPr lang="da-DK"/>
                  <a:t>OurWorldInData.org/water-use-stress • CC BY</a:t>
                </a:r>
              </a:p>
            </c:rich>
          </c:tx>
          <c:layout>
            <c:manualLayout>
              <c:xMode val="edge"/>
              <c:yMode val="edge"/>
              <c:x val="0.13118034958823266"/>
              <c:y val="0.91176599330834451"/>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324237360"/>
        <c:crosses val="autoZero"/>
        <c:crossBetween val="midCat"/>
      </c:valAx>
      <c:valAx>
        <c:axId val="1324237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Milliarder</a:t>
                </a:r>
                <a:r>
                  <a:rPr lang="da-DK" sz="1400" baseline="0"/>
                  <a:t> kubikmeter vand pr. år</a:t>
                </a:r>
                <a:endParaRPr lang="da-DK" sz="140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214584150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da-DK" sz="2400" dirty="0"/>
              <a:t>Naturområder der laves til landbrug</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tx>
            <c:strRef>
              <c:f>'Ark3'!$G$1</c:f>
              <c:strCache>
                <c:ptCount val="1"/>
                <c:pt idx="0">
                  <c:v>millioner ha</c:v>
                </c:pt>
              </c:strCache>
            </c:strRef>
          </c:tx>
          <c:spPr>
            <a:ln w="19050" cap="rnd">
              <a:solidFill>
                <a:schemeClr val="accent1"/>
              </a:solidFill>
              <a:round/>
            </a:ln>
            <a:effectLst/>
          </c:spPr>
          <c:marker>
            <c:symbol val="none"/>
          </c:marker>
          <c:xVal>
            <c:numRef>
              <c:f>'Ark3'!$A$2:$A$48</c:f>
              <c:numCache>
                <c:formatCode>General</c:formatCode>
                <c:ptCount val="47"/>
                <c:pt idx="0">
                  <c:v>1700</c:v>
                </c:pt>
                <c:pt idx="1">
                  <c:v>1710</c:v>
                </c:pt>
                <c:pt idx="2">
                  <c:v>1720</c:v>
                </c:pt>
                <c:pt idx="3">
                  <c:v>1730</c:v>
                </c:pt>
                <c:pt idx="4">
                  <c:v>1740</c:v>
                </c:pt>
                <c:pt idx="5">
                  <c:v>1750</c:v>
                </c:pt>
                <c:pt idx="6">
                  <c:v>1760</c:v>
                </c:pt>
                <c:pt idx="7">
                  <c:v>1770</c:v>
                </c:pt>
                <c:pt idx="8">
                  <c:v>1780</c:v>
                </c:pt>
                <c:pt idx="9">
                  <c:v>1790</c:v>
                </c:pt>
                <c:pt idx="10">
                  <c:v>1800</c:v>
                </c:pt>
                <c:pt idx="11">
                  <c:v>1810</c:v>
                </c:pt>
                <c:pt idx="12">
                  <c:v>1820</c:v>
                </c:pt>
                <c:pt idx="13">
                  <c:v>1830</c:v>
                </c:pt>
                <c:pt idx="14">
                  <c:v>1840</c:v>
                </c:pt>
                <c:pt idx="15">
                  <c:v>1850</c:v>
                </c:pt>
                <c:pt idx="16">
                  <c:v>1860</c:v>
                </c:pt>
                <c:pt idx="17">
                  <c:v>1870</c:v>
                </c:pt>
                <c:pt idx="18">
                  <c:v>1880</c:v>
                </c:pt>
                <c:pt idx="19">
                  <c:v>1890</c:v>
                </c:pt>
                <c:pt idx="20">
                  <c:v>1900</c:v>
                </c:pt>
                <c:pt idx="21">
                  <c:v>1910</c:v>
                </c:pt>
                <c:pt idx="22">
                  <c:v>1920</c:v>
                </c:pt>
                <c:pt idx="23">
                  <c:v>1930</c:v>
                </c:pt>
                <c:pt idx="24">
                  <c:v>1940</c:v>
                </c:pt>
                <c:pt idx="25">
                  <c:v>1950</c:v>
                </c:pt>
                <c:pt idx="26">
                  <c:v>1960</c:v>
                </c:pt>
                <c:pt idx="27">
                  <c:v>1970</c:v>
                </c:pt>
                <c:pt idx="28">
                  <c:v>1980</c:v>
                </c:pt>
                <c:pt idx="29">
                  <c:v>1990</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numCache>
            </c:numRef>
          </c:xVal>
          <c:yVal>
            <c:numRef>
              <c:f>'Ark3'!$G$2:$G$48</c:f>
              <c:numCache>
                <c:formatCode>0</c:formatCode>
                <c:ptCount val="47"/>
                <c:pt idx="0">
                  <c:v>962.35960890000013</c:v>
                </c:pt>
                <c:pt idx="1">
                  <c:v>977.37468940000008</c:v>
                </c:pt>
                <c:pt idx="2">
                  <c:v>1009.8252864999999</c:v>
                </c:pt>
                <c:pt idx="3">
                  <c:v>1037.0317285000001</c:v>
                </c:pt>
                <c:pt idx="4">
                  <c:v>1068.5995143</c:v>
                </c:pt>
                <c:pt idx="5">
                  <c:v>1113.4998425000001</c:v>
                </c:pt>
                <c:pt idx="6">
                  <c:v>1153.5488157</c:v>
                </c:pt>
                <c:pt idx="7">
                  <c:v>1196.2764109000002</c:v>
                </c:pt>
                <c:pt idx="8">
                  <c:v>1259.2963279000001</c:v>
                </c:pt>
                <c:pt idx="9">
                  <c:v>1308.6195347999999</c:v>
                </c:pt>
                <c:pt idx="10">
                  <c:v>1347.8641260999998</c:v>
                </c:pt>
                <c:pt idx="11">
                  <c:v>1429.9085167999999</c:v>
                </c:pt>
                <c:pt idx="12">
                  <c:v>1490.9162636999999</c:v>
                </c:pt>
                <c:pt idx="13">
                  <c:v>1581.7524750999999</c:v>
                </c:pt>
                <c:pt idx="14">
                  <c:v>1679.8716987</c:v>
                </c:pt>
                <c:pt idx="15">
                  <c:v>1777.8293747</c:v>
                </c:pt>
                <c:pt idx="16">
                  <c:v>1878.3433207</c:v>
                </c:pt>
                <c:pt idx="17">
                  <c:v>1910.7763155</c:v>
                </c:pt>
                <c:pt idx="18">
                  <c:v>2085.1107830000001</c:v>
                </c:pt>
                <c:pt idx="19">
                  <c:v>2258.7222870000001</c:v>
                </c:pt>
                <c:pt idx="20">
                  <c:v>2506.6838039999998</c:v>
                </c:pt>
                <c:pt idx="21">
                  <c:v>2759.0231990000002</c:v>
                </c:pt>
                <c:pt idx="22">
                  <c:v>2940.1583249999999</c:v>
                </c:pt>
                <c:pt idx="23">
                  <c:v>3197.9010280000002</c:v>
                </c:pt>
                <c:pt idx="24">
                  <c:v>3547.945952</c:v>
                </c:pt>
                <c:pt idx="25">
                  <c:v>3835.603083</c:v>
                </c:pt>
                <c:pt idx="26">
                  <c:v>4375.7748019999999</c:v>
                </c:pt>
                <c:pt idx="27">
                  <c:v>4476.5073030000003</c:v>
                </c:pt>
                <c:pt idx="28">
                  <c:v>4592.3898490000001</c:v>
                </c:pt>
                <c:pt idx="29">
                  <c:v>4788.9550490000001</c:v>
                </c:pt>
                <c:pt idx="30">
                  <c:v>4832.5286550000001</c:v>
                </c:pt>
                <c:pt idx="31">
                  <c:v>4841.5510889999996</c:v>
                </c:pt>
                <c:pt idx="32">
                  <c:v>4836.4550669999999</c:v>
                </c:pt>
                <c:pt idx="33">
                  <c:v>4828.2339689999999</c:v>
                </c:pt>
                <c:pt idx="34">
                  <c:v>4845.2569659999999</c:v>
                </c:pt>
                <c:pt idx="35">
                  <c:v>4834.6885069999998</c:v>
                </c:pt>
                <c:pt idx="36">
                  <c:v>4834.5005959999999</c:v>
                </c:pt>
                <c:pt idx="37">
                  <c:v>4826.9843309999997</c:v>
                </c:pt>
                <c:pt idx="38">
                  <c:v>4831.5404150000004</c:v>
                </c:pt>
                <c:pt idx="39">
                  <c:v>4833.2255930000001</c:v>
                </c:pt>
                <c:pt idx="40">
                  <c:v>4820.3485790000004</c:v>
                </c:pt>
                <c:pt idx="41">
                  <c:v>4838.0627949999998</c:v>
                </c:pt>
                <c:pt idx="42">
                  <c:v>4851.8867250000003</c:v>
                </c:pt>
                <c:pt idx="43">
                  <c:v>4845.0024860000003</c:v>
                </c:pt>
                <c:pt idx="44">
                  <c:v>4860.0276990000002</c:v>
                </c:pt>
                <c:pt idx="45">
                  <c:v>4864.1848620000001</c:v>
                </c:pt>
                <c:pt idx="46">
                  <c:v>4873.0477840000003</c:v>
                </c:pt>
              </c:numCache>
            </c:numRef>
          </c:yVal>
          <c:smooth val="1"/>
          <c:extLst>
            <c:ext xmlns:c16="http://schemas.microsoft.com/office/drawing/2014/chart" uri="{C3380CC4-5D6E-409C-BE32-E72D297353CC}">
              <c16:uniqueId val="{00000000-3DC1-DE4C-9174-A3B3899182CA}"/>
            </c:ext>
          </c:extLst>
        </c:ser>
        <c:dLbls>
          <c:showLegendKey val="0"/>
          <c:showVal val="0"/>
          <c:showCatName val="0"/>
          <c:showSerName val="0"/>
          <c:showPercent val="0"/>
          <c:showBubbleSize val="0"/>
        </c:dLbls>
        <c:axId val="1609030016"/>
        <c:axId val="1616813280"/>
      </c:scatterChart>
      <c:valAx>
        <c:axId val="1609030016"/>
        <c:scaling>
          <c:orientation val="minMax"/>
          <c:max val="2030"/>
          <c:min val="17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sz="900"/>
                  <a:t>Kilde: </a:t>
                </a:r>
                <a:r>
                  <a:rPr lang="da-DK" sz="900" b="0" i="0" u="none" strike="noStrike" baseline="0">
                    <a:effectLst/>
                  </a:rPr>
                  <a:t>History Database of the Global Environment (HYDE). OurWorldInData.org/land-use • CC BY </a:t>
                </a:r>
                <a:r>
                  <a:rPr lang="da-DK" sz="900"/>
                  <a:t> </a:t>
                </a:r>
              </a:p>
            </c:rich>
          </c:tx>
          <c:layout>
            <c:manualLayout>
              <c:xMode val="edge"/>
              <c:yMode val="edge"/>
              <c:x val="0.11218437208060857"/>
              <c:y val="0.93127946127946115"/>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616813280"/>
        <c:crosses val="autoZero"/>
        <c:crossBetween val="midCat"/>
      </c:valAx>
      <c:valAx>
        <c:axId val="16168132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Millioner hektar</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160903001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da-DK" sz="2400"/>
              <a:t>Antal</a:t>
            </a:r>
            <a:r>
              <a:rPr lang="da-DK" sz="2400" baseline="0"/>
              <a:t> arter der forsvinder</a:t>
            </a:r>
            <a:endParaRPr lang="da-DK" sz="240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da-DK"/>
        </a:p>
      </c:txPr>
    </c:title>
    <c:autoTitleDeleted val="0"/>
    <c:plotArea>
      <c:layout/>
      <c:scatterChart>
        <c:scatterStyle val="smoothMarker"/>
        <c:varyColors val="0"/>
        <c:ser>
          <c:idx val="0"/>
          <c:order val="0"/>
          <c:spPr>
            <a:ln w="19050" cap="rnd">
              <a:solidFill>
                <a:schemeClr val="accent1"/>
              </a:solidFill>
              <a:round/>
            </a:ln>
            <a:effectLst/>
          </c:spPr>
          <c:marker>
            <c:symbol val="none"/>
          </c:marker>
          <c:xVal>
            <c:numRef>
              <c:f>'Ark1'!$A$2:$A$24</c:f>
              <c:numCache>
                <c:formatCode>General</c:formatCode>
                <c:ptCount val="23"/>
                <c:pt idx="0">
                  <c:v>1800</c:v>
                </c:pt>
                <c:pt idx="1">
                  <c:v>1810</c:v>
                </c:pt>
                <c:pt idx="2">
                  <c:v>1820</c:v>
                </c:pt>
                <c:pt idx="3">
                  <c:v>1830</c:v>
                </c:pt>
                <c:pt idx="4">
                  <c:v>1840</c:v>
                </c:pt>
                <c:pt idx="5">
                  <c:v>1850</c:v>
                </c:pt>
                <c:pt idx="6">
                  <c:v>1860</c:v>
                </c:pt>
                <c:pt idx="7">
                  <c:v>1870</c:v>
                </c:pt>
                <c:pt idx="8">
                  <c:v>1880</c:v>
                </c:pt>
                <c:pt idx="9">
                  <c:v>1890</c:v>
                </c:pt>
                <c:pt idx="10">
                  <c:v>1900</c:v>
                </c:pt>
                <c:pt idx="11">
                  <c:v>1910</c:v>
                </c:pt>
                <c:pt idx="12">
                  <c:v>1920</c:v>
                </c:pt>
                <c:pt idx="13">
                  <c:v>1930</c:v>
                </c:pt>
                <c:pt idx="14">
                  <c:v>1940</c:v>
                </c:pt>
                <c:pt idx="15">
                  <c:v>1950</c:v>
                </c:pt>
                <c:pt idx="16">
                  <c:v>1960</c:v>
                </c:pt>
                <c:pt idx="17">
                  <c:v>1970</c:v>
                </c:pt>
                <c:pt idx="18">
                  <c:v>1980</c:v>
                </c:pt>
                <c:pt idx="19">
                  <c:v>1990</c:v>
                </c:pt>
                <c:pt idx="20">
                  <c:v>2000</c:v>
                </c:pt>
                <c:pt idx="21">
                  <c:v>2010</c:v>
                </c:pt>
                <c:pt idx="22">
                  <c:v>2020</c:v>
                </c:pt>
              </c:numCache>
            </c:numRef>
          </c:xVal>
          <c:yVal>
            <c:numRef>
              <c:f>'Ark1'!$B$2:$B$24</c:f>
              <c:numCache>
                <c:formatCode>General</c:formatCode>
                <c:ptCount val="23"/>
                <c:pt idx="0">
                  <c:v>5</c:v>
                </c:pt>
                <c:pt idx="1">
                  <c:v>5</c:v>
                </c:pt>
                <c:pt idx="2">
                  <c:v>10</c:v>
                </c:pt>
                <c:pt idx="3">
                  <c:v>20</c:v>
                </c:pt>
                <c:pt idx="4">
                  <c:v>40</c:v>
                </c:pt>
                <c:pt idx="5">
                  <c:v>50</c:v>
                </c:pt>
                <c:pt idx="6">
                  <c:v>70</c:v>
                </c:pt>
                <c:pt idx="7">
                  <c:v>80</c:v>
                </c:pt>
                <c:pt idx="8">
                  <c:v>100</c:v>
                </c:pt>
                <c:pt idx="9">
                  <c:v>120</c:v>
                </c:pt>
                <c:pt idx="10">
                  <c:v>140</c:v>
                </c:pt>
                <c:pt idx="11">
                  <c:v>160</c:v>
                </c:pt>
                <c:pt idx="12">
                  <c:v>180</c:v>
                </c:pt>
                <c:pt idx="13">
                  <c:v>200</c:v>
                </c:pt>
                <c:pt idx="14">
                  <c:v>250</c:v>
                </c:pt>
                <c:pt idx="15">
                  <c:v>300</c:v>
                </c:pt>
                <c:pt idx="16">
                  <c:v>350</c:v>
                </c:pt>
                <c:pt idx="17">
                  <c:v>400</c:v>
                </c:pt>
                <c:pt idx="18">
                  <c:v>500</c:v>
                </c:pt>
                <c:pt idx="19">
                  <c:v>800</c:v>
                </c:pt>
                <c:pt idx="20">
                  <c:v>1200</c:v>
                </c:pt>
                <c:pt idx="21">
                  <c:v>2000</c:v>
                </c:pt>
                <c:pt idx="22">
                  <c:v>3000</c:v>
                </c:pt>
              </c:numCache>
            </c:numRef>
          </c:yVal>
          <c:smooth val="1"/>
          <c:extLst>
            <c:ext xmlns:c16="http://schemas.microsoft.com/office/drawing/2014/chart" uri="{C3380CC4-5D6E-409C-BE32-E72D297353CC}">
              <c16:uniqueId val="{00000000-1153-0148-B2D7-A50BBFCCE743}"/>
            </c:ext>
          </c:extLst>
        </c:ser>
        <c:dLbls>
          <c:showLegendKey val="0"/>
          <c:showVal val="0"/>
          <c:showCatName val="0"/>
          <c:showSerName val="0"/>
          <c:showPercent val="0"/>
          <c:showBubbleSize val="0"/>
        </c:dLbls>
        <c:axId val="883319504"/>
        <c:axId val="621720656"/>
      </c:scatterChart>
      <c:valAx>
        <c:axId val="883319504"/>
        <c:scaling>
          <c:orientation val="minMax"/>
          <c:max val="2020"/>
          <c:min val="18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da-DK"/>
                  <a:t>Kilde: Natural Resources 06(04):256-272, </a:t>
                </a:r>
                <a:r>
                  <a:rPr lang="da-DK" sz="1000" b="0" i="0" u="none" strike="noStrike" kern="1200" baseline="0">
                    <a:solidFill>
                      <a:sysClr val="windowText" lastClr="000000">
                        <a:lumMod val="65000"/>
                        <a:lumOff val="35000"/>
                      </a:sysClr>
                    </a:solidFill>
                  </a:rPr>
                  <a:t>January 2015</a:t>
                </a:r>
              </a:p>
            </c:rich>
          </c:tx>
          <c:layout>
            <c:manualLayout>
              <c:xMode val="edge"/>
              <c:yMode val="edge"/>
              <c:x val="0.11053566580039564"/>
              <c:y val="0.9159099437148218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621720656"/>
        <c:crosses val="autoZero"/>
        <c:crossBetween val="midCat"/>
      </c:valAx>
      <c:valAx>
        <c:axId val="621720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a-DK" sz="1400"/>
                  <a:t>Antal arter</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a-DK"/>
          </a:p>
        </c:txPr>
        <c:crossAx val="88331950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8:58:48.653"/>
    </inkml:context>
    <inkml:brush xml:id="br0">
      <inkml:brushProperty name="width" value="0.1" units="cm"/>
      <inkml:brushProperty name="height" value="0.1" units="cm"/>
      <inkml:brushProperty name="color" value="#66CC00"/>
    </inkml:brush>
  </inkml:definitions>
  <inkml:trace contextRef="#ctx0" brushRef="#br0">1 1 24575,'0'0'0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3:45.137"/>
    </inkml:context>
    <inkml:brush xml:id="br0">
      <inkml:brushProperty name="width" value="0.1" units="cm"/>
      <inkml:brushProperty name="height" value="0.1" units="cm"/>
      <inkml:brushProperty name="color" value="#66CC00"/>
    </inkml:brush>
  </inkml:definitions>
  <inkml:trace contextRef="#ctx0" brushRef="#br0">2937 2073 24575,'15'4'0,"-6"-3"0,2 3 0,-6-2 0,2 0 0,1 2 0,3-2 0,2 2 0,1-1 0,1 0 0,-2 1 0,-1-1 0,0 0 0,1 1 0,1 1 0,0 0 0,1 0 0,-4-2 0,-2-1 0,-2 0 0,-1-1 0,0-1 0,-1 0 0,-1 0 0,0 0 0,1 0 0,-2 0 0,1 0 0,1-1 0,0-3 0,2-1 0,0-2 0,1-2 0,1-2 0,2-2 0,2-2 0,2 1 0,-1 3 0,-4 4 0,-1 2 0,-6 2 0,3-2 0,-1 0 0,1-1 0,2 0 0,-4 0 0,2-1 0,-1-4 0,-2 3 0,5-5 0,-3 5 0,0-3 0,0 2 0,-1 1 0,-2 1 0,0-3 0,0-2 0,0-3 0,0 1 0,0 1 0,1 3 0,0 4 0,-1 0 0,0 2 0,0-3 0,0-7 0,2-2 0,1-4 0,2-2 0,-1-1 0,0-2 0,2-1 0,-5 10 0,2 0 0,-3 8 0,0-4 0,2 0 0,2 0 0,-2-2 0,2-2 0,-3-1 0,1-4 0,-1 1 0,0 1 0,-2 0 0,-1 1 0,0-2 0,0 0 0,0-1 0,0 1 0,0 2 0,0 3 0,0 5 0,0 0 0,0 1 0,-1-2 0,-2-1 0,0 0 0,-1 0 0,1 2 0,0 2 0,-1 1 0,-2 0 0,-2-1 0,0 1 0,-3 0 0,-1 2 0,-1 2 0,0 1 0,2 2 0,3 0 0,3 0 0,0 0 0,1 0 0,1-2 0,-2-1 0,0-3 0,-3-2 0,-1 1 0,-4-1 0,-3 2 0,-7 2 0,-5 2 0,-3 0 0,-1 0 0,3 0 0,4 0 0,3 2 0,10 0 0,1 0 0,9 1 0,0 3 0,-1 3 0,-2 4 0,-1 3 0,-4 1 0,2-1 0,0-3 0,3-4 0,1-3 0,0-2 0,-1-2 0,-1 0 0,0 0 0,1 0 0,1 0 0,-1 0 0,1 2 0,-2 1 0,-1 2 0,0 1 0,-2 0 0,1-1 0,2-1 0,0-2 0,2 0 0,-2-1 0,0-1 0,0 0 0,0 0 0,1 0 0,-1 0 0,0 0 0,-2 0 0,2-1 0,1-1 0,1-2 0,1 0 0,-1 1 0,-1-4 0,-3-2 0,-1-3 0,-1-1 0,-2-1 0,1 2 0,1 4 0,3 0 0,2 4 0,1 0 0,-1-1 0,-2-2 0,-2 0 0,-1 0 0,-4 0 0,7 2 0,-3 1 0,6 2 0,-1 0 0,-1 0 0,-6 0 0,4 0 0,-9 0 0,11 2 0,-10 0 0,10 0 0,-5 0 0,6 0 0,0 0 0,-1 0 0,2 0 0,0 0 0,1 0 0,1 2 0,0 0 0,0-1 0,0 4 0,0-2 0,1 3 0,1 1 0,0-1 0,0 4 0,0-5 0,0 2 0,0 2 0,0-4 0,0 2 0,0-3 0,-2 1 0,-2 0 0,-2 1 0,-2-2 0,-1 0 0,2-1 0,-1-1 0,1-2 0,1 0 0,-3 0 0,-10 0 0,8 0 0,-10 0 0,16 0 0,-3 0 0,2-2 0,0 0 0,1 0 0,0 1 0,-1 1 0,-1 0 0,-2 0 0,-2-2 0,-2 0 0,1 0 0,-1 0 0,-1 2 0,0 0 0,-1 0 0,3 0 0,2 0 0,5-3 0,2 0 0,5 0 0,-2-1 0,4 3 0,-4-3 0,-3 1 0,1 0 0,-6-2 0,-2-2 0,-3-4 0,-1 0 0,0 1 0,1-2 0,1 1 0,-2-2 0,1 0 0,1 2 0,0 1 0,3 1 0,3 3 0,1 1 0,-1-1 0,0-1 0,-2-3 0,-2 0 0,-1-2 0,1 0 0,0-1 0,5 3 0,-2-1 0,2 4 0,-2-4 0,0-3 0,1 7 0,1-4 0,3 9 0,0-5 0,2 3 0,0-2 0,0 1 0,-1-1 0,-2 1 0,1-5 0,0 5 0,2-6 0,-3 7 0,-1-3 0,-3-1 0,-1 1 0,3-2 0,0 4 0,2 0 0,2 0 0,-1-1 0,0-1 0,-3-3 0,0 2 0,2 1 0,6 8 0,6 5 0,6 4 0,2 2 0,1-2 0,-5-4 0,-1-1 0,3-1 0,-7-2 0,4 0 0,-7-2 0,2 0 0,0 0 0,-1 0 0,4 0 0,-5 0 0,5 0 0,-5-1 0,3-2 0,2-2 0,0-1 0,3 0 0,2 1 0,-6 2 0,1 1 0,-7 2 0,1 0 0,-2-1 0,-1-1 0,-1-2 0,2-3 0,2-5 0,0-2 0,4-5 0,-6 8 0,2-3 0,-4 2 0,0-5 0,0-4 0,0 1 0,0 3 0,0 5 0,0 3 0,0 2 0,0-2 0,0-4 0,0-1 0,0-2 0,-2 1 0,-4 3 0,-3 3 0,-4 5 0,-1 3 0,-2 1 0,1 0 0,-1 0 0,0 0 0,-2 7 0,6-4 0,-1 7 0,8-6 0,-1 0 0,-2 0 0,0 0 0,-3 0 0,-2-2 0,-3 0 0,5-2 0,-1 2 0,5 0 0,-2 0 0,0 0 0,1 1 0,1 1 0,1 2 0,2-1 0,0 0 0,-1 1 0,1 1 0,-2 3 0,-1 2 0,-1 1 0,-1 2 0,1-3 0,4-2 0,1-5 0,-1-2 0,0-2 0,-6-1 0,4-2 0,-9-3 0,9 0 0,-5-2 0,5 5 0,0 0 0,-1 2 0,-1 0 0,-4 0 0,-4 0 0,-3 0 0,0 0 0,2 0 0,4 0 0,5 0 0,2 0 0,0 0 0,-1 0 0,-2 0 0,-3 0 0,-2 0 0,-1 0 0,-1 0 0,0 0 0,1 0 0,0-1 0,0-1 0,7-1 0,-3-3 0,6 1 0,-3-1 0,-3 0 0,-4-1 0,-1 0 0,-2 2 0,7 2 0,1 2 0,7 1 0,-2 0 0,1 0 0,1 0 0,-1 0 0,1 0 0,-1 0 0,0 1 0,0 4 0,-1 2 0,2 5 0,-1 1 0,1 4 0,1 3 0,0 1 0,2 1 0,0-2 0,0 0 0,0-8 0,0 0 0,0-5 0,2 3 0,3 3 0,2 2 0,2 0 0,1 0 0,-1-2 0,0 1 0,0-1 0,0 1 0,0 2 0,-1-1 0,2 1 0,1-1 0,2 0 0,1 1 0,3 2 0,-8-7 0,3 2 0,-8-10 0,3 1 0,-3-3 0,4 3 0,-1-2 0,0 0 0,0-1 0,-1 1 0,0 1 0,1 1 0,-1 2 0,-1 0 0,-1 0 0,-2 1 0,-1-1 0,-1 0 0,0 3 0,0 2 0,-2 3 0,-5 1 0,-9 1 0,-8-1 0,-3-3 0,3-4 0,4-4 0,8-2 0,1-2 0,3 0 0,-3 0 0,-2 0 0,1 0 0,3 0 0,1 0 0,3 0 0,0 0 0,-1-2 0,1-2 0,-2-2 0,2-5 0,0-4 0,2-4 0,-1-5 0,0-3 0,2-1 0,0 3 0,1 4 0,1 8 0,0 4 0,-3 0 0,0 4 0,-5-7 0,1 2 0,-4-3 0,1 1 0,-1 1 0,-2 2 0,0 0 0,-5 1 0,0 1 0,0 1 0,4 2 0,5 0 0,2 2 0,1 0 0,-3-1 0,-2 1 0,-3-3 0,0-1 0,0-1 0,0 0 0,2 2 0,-2-3 0,6 6 0,-1-2 0,7 3 0,1-2 0,0-5 0,3 4 0,0-2 0,-1 5 0,1-6 0,-3-8 0,-3-8 0,-4-4 0,-3 1 0,0 4 0,4 5 0,3 5 0,1 6 0,1 1 0,-3-1 0,-7-9 0,-5-5 0,-2-4 0,-1 2 0,6 6 0,0 0 0,2 3 0,1 0 0,-2-3 0,4 6 0,1-3 0,5 7 0,2 1 0,1 0 0,-1-1 0,-1-5 0,-2-6 0,-3-3 0,-2 0 0,-2 2 0,-2 3 0,-1 1 0,-2 0 0,-2 2 0,0 2 0,-2-2 0,2 1 0,-3-1 0,1-1 0,0-2 0,0 1 0,2 3 0,-3-1 0,10 8 0,-3-2 0,10 5 0,-2-1 0,0-1 0,-3 0 0,-2-1 0,0 0 0,-4-2 0,6 4 0,-2-4 0,6 3 0,-2 0 0,-1-3 0,-2 0 0,-1 0 0,-2-2 0,-1-1 0,-2 0 0,1-1 0,1 1 0,1 3 0,3 1 0,3 3 0,-3 2 0,-1 0 0,-5 0 0,5-1 0,-5-1 0,6 0 0,-3 0 0,-1 1 0,2 1 0,1 0 0,1 0 0,3 0 0,2 0 0,0 0 0,0 0 0,-1 0 0,-3 0 0,3 0 0,-3 0 0,3 0 0,-1-1 0,-3-3 0,-2-1 0,-2 0 0,0 1 0,3 2 0,2-1 0,2 1 0,-4 0 0,1-2 0,-5 1 0,5-1 0,-1 0 0,2 1 0,3-1 0,1 2 0,0-1 0,0 0 0,-1 1 0,1 0 0,1 2 0,1 0 0,-1 0 0,0 0 0,-1 0 0,1 0 0,-1 0 0,1 2 0,2 0 0,0 1 0,2 2 0,0 1 0,0 2 0,0 2 0,0 2 0,0 3 0,0-1 0,0-2 0,0-3 0,0-2 0,0 1 0,0 0 0,0 0 0,0-1 0,0 2 0,0-4 0,0 4 0,2-3 0,0 3 0,0 3 0,-1 0 0,-1-1 0,0-2 0,0-2 0,0-1 0,0 1 0,1-2 0,2 2 0,0-3 0,1 3 0,2-2 0,1 0 0,-2 0 0,1-1 0,-2-2 0,2 1 0,1 1 0,3 2 0,0 1 0,1 1 0,3 0 0,-2 0 0,4 1 0,-7-3 0,4 3 0,-6-2 0,0 1 0,0-1 0,0-2 0,-2-1 0,2 0 0,1 1 0,1 3 0,6 4 0,-7-6 0,3 5 0,-6-9 0,1 2 0,2 1 0,2 3 0,-2 0 0,2 0 0,-5-1 0,7 1 0,-9-4 0,7 5 0,-2-3 0,4 2 0,0 0 0,0-1 0,-2 0 0,1-2 0,-4-1 0,2 0 0,-5-2 0,1 0 0,0-1 0,2-1 0,2 0 0,1 1 0,-2 1 0,-2 0 0,0 0 0,-2-2 0,1 0 0,0 2 0,0-1 0,2 3 0,3 0 0,1-2 0,6 3 0,-7-4 0,3 2 0,-9-2 0,1 1 0,2 0 0,1 0 0,2 1 0,1 0 0,-1 1 0,-3-2 0,-3 1 0,0 0 0,3 1 0,2 3 0,2-1 0,-3-1 0,-2 0 0,-2-3 0,-1 0 0,1 0 0,2 0 0,2 3 0,2 0 0,0 0 0,-1 2 0,-5-4 0,-2 2 0,0-2 0,1 2 0,3 1 0,1 0 0,-2 0 0,1-3 0,-5-1 0,1-1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07.885"/>
    </inkml:context>
    <inkml:brush xml:id="br0">
      <inkml:brushProperty name="width" value="0.05" units="cm"/>
      <inkml:brushProperty name="height" value="0.05" units="cm"/>
      <inkml:brushProperty name="color" value="#66CC00"/>
    </inkml:brush>
  </inkml:definitions>
  <inkml:trace contextRef="#ctx0" brushRef="#br0">440 353 24575,'-17'-10'0,"-5"-3"0,-4-4 0,-3-3 0,5 1 0,3 2 0,7 5 0,3 3 0,3 3 0,3 2 0,0 1 0,0 0 0,-1 1 0,-1-1 0,0 0 0,-1-2 0,-1-1 0,1-1 0,0-1 0,1 1 0,0 0 0,2 2 0,3 1 0,1 4 0,2 3 0,5 5 0,1 5 0,3 1 0,-1 0 0,-2-2 0,0-2 0,-2-2 0,1-2 0,-2-1 0,0-1 0,0 0 0,0 0 0,0 0 0,0-1 0,0 1 0,0-1 0,-1 0 0,1 0 0,0 0 0,0 0 0,0 1 0,-1-2 0,-1 1 0,-1-2 0,1-1 0,-1 1 0,1 0 0,0-1 0,1 0 0,1 0 0,-1 0 0,-1 0 0,0 0 0,-2-2 0,0-3 0,0-4 0,-5-3 0,-6-2 0,-5 0 0,-3 0 0,-1 1 0,0 0 0,1-2 0,-1 1 0,2 0 0,0 0 0,3 1 0,1 0 0,2 0 0,1 0 0,-1 0 0,0-1 0,1 0 0,-1 1 0,2 0 0,2 3 0,2 2 0,2 3 0,0 2 0,1 0 0,0 2 0,1-1 0,-1 1 0,1 1 0,0-1 0,1 2 0,1 1 0,3 5 0,2 6 0,1-1 0,5 5 0,-4-5 0,1 2 0,-2-3 0,-2-6 0,-2-3 0,-1-3 0,-1-4 0,-2-6 0,-1-3 0,1 3 0,-1 4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31.951"/>
    </inkml:context>
    <inkml:brush xml:id="br0">
      <inkml:brushProperty name="width" value="0.1" units="cm"/>
      <inkml:brushProperty name="height" value="0.1" units="cm"/>
      <inkml:brushProperty name="color" value="#66CC00"/>
    </inkml:brush>
  </inkml:definitions>
  <inkml:trace contextRef="#ctx0" brushRef="#br0">1 721 24575,'0'-12'0,"0"1"0,1 3 0,1 0 0,1 1 0,2 0 0,1 1 0,1-1 0,1 1 0,0 1 0,-1 1 0,0 1 0,-2 0 0,0 0 0,-1-1 0,1 0 0,0 0 0,-1 0 0,0 0 0,0 0 0,2 0 0,1-1 0,1 1 0,0 0 0,-1 1 0,-2 2 0,-1 1 0,0 0 0,-2 0 0,-2 5 0,-5 1 0,-3 5 0,-3-1 0,0 0 0,1-1 0,3-2 0,2-1 0,3-3 0,0 1 0,1-2 0,-1 2 0,0 1 0,-1-1 0,1-1 0,0-1 0,0-1 0,-1 0 0,0 1 0,1 1 0,0-2 0,9-12 0,0 2 0,7-8 0,-4 7 0,0 2 0,-1 1 0,-2 1 0,2 1 0,-1-1 0,2 0 0,0 0 0,0 1 0,-2 2 0,-1 1 0,-2 1 0,1-1 0,1 1 0,2 0 0,0-1 0,-2 1 0,-1 0 0,-3 1 0,0 0 0,1-1 0,2 0 0,3-1 0,3-1 0,-1 0 0,-2-1 0,-5 1 0,-1 1 0,-2 1 0,2 1 0,0-1 0,1 1 0,-1-2 0,1-1 0,0-2 0,2-2 0,0-1 0,2 0 0,-1 1 0,1 1 0,-1 0 0,-1 1 0,0 0 0,0 1 0,-2 1 0,0 1 0,-2-1 0,1 1 0,-2 0 0,1-1 0,-1 2 0,0-2 0,0 0 0,-2 14 0,-1-3 0,0 10 0,0-9 0,1-3 0,0-2 0,1-2 0,-3 1 0,2-2 0,-1 2 0,0 0 0,1-1 0,-1 1 0,-1 1 0,2-2 0,-1 1 0,8-10 0,1 0 0,7-7 0,-1 1 0,-2 2 0,-1 1 0,-3 1 0,-1 1 0,-1 2 0,-1 1 0,0 0 0,-2 1 0,0-1 0,-1 0 0,-1-1 0,0-1 0,0-1 0,0-1 0,0 1 0,-2-1 0,-1 0 0,-1-1 0,-1-2 0,-1-1 0,1-4 0,-1-2 0,2-2 0,0-2 0,1 0 0,2 1 0,2 0 0,5 1 0,5 0 0,2 2 0,0 4 0,-3 4 0,-6 7 0,-21 24 0,-12 16 0,-24 31 0,-4 8 0,4-2 0,8-9 0,12-13 0,8-13 0,8-10 0,7-11 0,4-6 0,3-6 0,2-3 0,5-20 0,11-26 0,14-48 0,-11 40 0,-2-6 0,-28 71 0,-7 6 0,-5 6 0,-3 3 0,2 2 0,2 0 0,6-3 0,4-3 0,3-5 0,3-5 0,2-3 0,0-2 0,1-3 0,0-2 0,3-3 0,9-15 0,8-9 0,14-20 0,8-10 0,5-10 0,-1-1 0,-6 5 0,-8 14 0,-9 12 0,-6 10 0,-4 9 0,-3 5 0,-2 2 0,-2 3 0,-1 1 0,-8 3 0,1 1 0,-6 3 0,-8 12 0,-7 11 0,-5 7 0,1 4 0,10-9 0,6-8 0,6-6 0,5-5 0,1-5 0,2-3 0,6-14 0,5-5 0,9-17 0,8-12 0,3-6 0,-1 0 0,-5 10 0,-10 17 0,-5 10 0,-4 7 0,-2 4 0,-1 3 0,0 0 0,1 1 0,0 5 0,-1 10 0,-1 11 0,-2 16 0,-3 10 0,-2 4 0,0-1 0,2-8 0,3-11 0,0-10 0,1-12 0,0-5 0,1-6 0,0 0 0,4-3 0,2 0 0,2 0 0,2 0 0,1-1 0,1-2 0,-1 0 0,-2-1 0,-2 1 0,-3 1 0,-1 1 0,1-1 0,-2-1 0,1-1 0,-1-1 0,1-5 0,3-4 0,1-8 0,3-9 0,2-4 0,2-2 0,-1 3 0,-1 6 0,-1 6 0,-2 5 0,0 4 0,-1 1 0,1 2 0,0 1 0,1 1 0,0 2 0,0 1 0,-1 3 0,-1 1 0,-3 3 0,-1 3 0,-5 8 0,-8 9 0,-13 12 0,-12 9 0,-13 6 0,-2 2 0,3-4 0,6-7 0,8-11 0,7-8 0,9-9 0,6-6 0,4-3 0,2-2 0,7-7 0,5-3 0,8-7 0,11-5 0,4-2 0,-1 2 0,-3 4 0,-9 7 0,-2 2 0,-5 3 0,-2-1 0,-2 1 0,-1 1 0,-1-1 0,-1 1 0,0 0 0,0 0 0,1-1 0,0-1 0,0 1 0,0-1 0,-1 0 0,1-1 0,-1 0 0,0 2 0,0 0 0,-1 2 0,0 1 0,0 1 0,0-1 0,1 0 0,-1 1 0,1-1 0,0 0 0,0 0 0,0-1 0,1 1 0,-1 0 0,0-1 0,1 0 0,0 0 0,0 1 0,0 1 0,1-1 0,-3 2 0,0 0 0,-4 4 0,0 0 0,0 1 0,-1-3 0,1 0 0,6-1 0,0-1 0,4-1 0,-3 1 0,0-2 0,0 2 0,2-1 0,1 1 0,0 0 0,-1 1 0,0 1 0,-1 2 0,-2 0 0,-2 0 0,-1 0 0,-1-1 0,-2-1 0,2-1 0,1 1 0,0 0 0,-1 0 0,0 0 0,1-1 0,1 2 0,0-1 0,1 0 0,1 0 0,0 0 0,0 0 0,0-1 0,0 0 0,1 1 0,-1 1 0,1 1 0,-1 1 0,2 0 0,-1 0 0,-1-1 0,-2 0 0,0-2 0,-2-1 0,0-1 0,2 0 0,-1 0 0,2-1 0,1-2 0,0-3 0,2-2 0,0-1 0,0 2 0,-1 0 0,-1 2 0,-1 2 0,-1 0 0,-2 2 0,0 1 0,2-3 0,0 2 0,1-3 0,0 2 0,2-1 0,2 0 0,2 2 0,2 0 0,3 0 0,-8 1 0,0 1 0,-8 0 0,1 2 0,4-4 0,7-3 0,9-5 0,3-3 0,-1 2 0,-3 3 0,-6 3 0,-3 2 0,-2 2 0,-1 0 0,0 0 0,0 0 0,2 0 0,1 0 0,1 0 0,0 0 0,1 0 0,1 0 0,-1 0 0,0 2 0,-1 2 0,-2 0 0,-1-1 0,-1 0 0,0-1 0,-1-1 0,1-1 0,3-4 0,2-6 0,3-6 0,2-4 0,2 0 0,-2 2 0,-2 3 0,-1 5 0,-3 2 0,1 4 0,0 2 0,1 1 0,3 0 0,6-1 0,9-5 0,9-3 0,8-3 0,1 0 0,-7 3 0,-12 4 0,-13 4 0,-11 3 0,-9 1 0,-10 3 0,-14 4 0,-14 2 0,-8 0 0,-3-1 0,4-4 0,5-2 0,7-2 0,4-2 0,3-1 0,1 0 0,-1 1 0,-2-1 0,-1 4 0,-2 4 0,0 2 0,0 3 0,4-2 0,4-1 0,6-1 0,6-2 0,5-2 0,4-2 0,1-1 0,2-1 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34.667"/>
    </inkml:context>
    <inkml:brush xml:id="br0">
      <inkml:brushProperty name="width" value="0.1" units="cm"/>
      <inkml:brushProperty name="height" value="0.1" units="cm"/>
      <inkml:brushProperty name="color" value="#66CC00"/>
    </inkml:brush>
  </inkml:definitions>
  <inkml:trace contextRef="#ctx0" brushRef="#br0">107 34 24575,'23'-4'0,"4"-2"0,2-2 0,-4 1 0,-10 3 0,-6 1 0,-3 2 0,-4 0 0,-9 4 0,-5 5 0,-13 7 0,-3 5 0,-5 1 0,0 0 0,2-4 0,5-4 0,5-3 0,7-3 0,6-3 0,5-2 0,2 0 0,5 1 0,6-1 0,10 0 0,8-1 0,6-1 0,6-2 0,0-2 0,-2-4 0,-3-3 0,-5-3 0,-5 0 0,-6 1 0,-5 4 0,-6 2 0,-1 2 0,-2 2 0,-1 1 0,-13 14 0,-12 9 0,-16 18 0,-7 5 0,1 0 0,8-8 0,10-9 0,9-11 0,7-6 0,3-4 0,4-4 0,8-8 0,7-7 0,9-9 0,9-4 0,8-1 0,8 1 0,3 2 0,0 5 0,-5 5 0,-10 5 0,-11 3 0,-9 3 0,-8 3 0,-4 1 0,-9 4 0,-2 1 0,-11 7 0,-3 2 0,-6 4 0,0 1 0,4-2 0,6-4 0,8-5 0,5-4 0,4-2 0,11-2 0,5-1 0,12 0 0,4-2 0,1-3 0,-4 0 0,-8-1 0,-7 2 0,-8 2 0,-2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37.285"/>
    </inkml:context>
    <inkml:brush xml:id="br0">
      <inkml:brushProperty name="width" value="0.1" units="cm"/>
      <inkml:brushProperty name="height" value="0.1" units="cm"/>
      <inkml:brushProperty name="color" value="#66CC00"/>
    </inkml:brush>
  </inkml:definitions>
  <inkml:trace contextRef="#ctx0" brushRef="#br0">391 530 24575,'-11'-12'0,"-3"-3"0,-3-3 0,-3-3 0,0-1 0,1 0 0,1 0 0,0 1 0,4 1 0,1 3 0,4 3 0,2 3 0,0 2 0,1 2 0,0 0 0,0 1 0,2 1 0,1 0 0,1 0 0,-1 0 0,0-1 0,-1-1 0,-2-4 0,-2-3 0,-2-2 0,-2-2 0,-1-1 0,-1-2 0,0 2 0,1 0 0,0 1 0,2 2 0,1 0 0,2 2 0,1 2 0,1 2 0,1 1 0,0 2 0,1 1 0,0 2 0,2 2 0,1 0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38.751"/>
    </inkml:context>
    <inkml:brush xml:id="br0">
      <inkml:brushProperty name="width" value="0.1" units="cm"/>
      <inkml:brushProperty name="height" value="0.1" units="cm"/>
      <inkml:brushProperty name="color" value="#66CC00"/>
    </inkml:brush>
  </inkml:definitions>
  <inkml:trace contextRef="#ctx0" brushRef="#br0">273 495 24575,'-9'-12'0,"-1"-2"0,-3-3 0,-3-5 0,-3-4 0,0-4 0,1-2 0,1-1 0,3 3 0,1 3 0,3 5 0,1 3 0,0 1 0,1 0 0,0 0 0,-2-3 0,0-2 0,-2-2 0,0-1 0,0 4 0,3 4 0,2 7 0,2 4 0,3 4 0,0 3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39.919"/>
    </inkml:context>
    <inkml:brush xml:id="br0">
      <inkml:brushProperty name="width" value="0.1" units="cm"/>
      <inkml:brushProperty name="height" value="0.1" units="cm"/>
      <inkml:brushProperty name="color" value="#66CC00"/>
    </inkml:brush>
  </inkml:definitions>
  <inkml:trace contextRef="#ctx0" brushRef="#br0">181 272 24575,'-5'-16'0,"-3"-1"0,-3-1 0,-1-1 0,-1-3 0,1 1 0,-1 0 0,2 3 0,1 2 0,1 3 0,2 2 0,0-1 0,0 2 0,2 0 0,0 0 0,0 2 0,1 3 0,1 1 0,-1 2 0,-1 0 0,0-1 0,-2-1 0,1-1 0,2 2 0,2 1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42.701"/>
    </inkml:context>
    <inkml:brush xml:id="br0">
      <inkml:brushProperty name="width" value="0.1" units="cm"/>
      <inkml:brushProperty name="height" value="0.1" units="cm"/>
      <inkml:brushProperty name="color" value="#66CC00"/>
    </inkml:brush>
  </inkml:definitions>
  <inkml:trace contextRef="#ctx0" brushRef="#br0">63 76 24575,'17'8'0,"2"-1"0,1-3 0,1 0 0,-1-1 0,-1 0 0,0-3 0,6-3 0,8-5 0,14-7 0,11-5 0,12-1 0,2 4 0,-5 5 0,-13 6 0,-18 4 0,-17 1 0,-12 3 0,-11 4 0,-9 2 0,-6 3 0,-6 0 0,0-2 0,1-2 0,2-3 0,1-1 0,-3-1 0,-3-1 0,-4-1 0,-1 0 0,-3 0 0,0-1 0,0-2 0,2-2 0,2-2 0,1 1 0,4 0 0,2 2 0,2 1 0,8 1 0,-4 2 0,4 0 0,-5 0 0,1 0 0,2-2 0,0 1 0,3-1 0,3 1 0,4 1 0,4 0 0,0 2 0,2 2 0,0 4 0,1 1 0,1 2 0,2 1 0,2-2 0,2 0 0,1-1 0,2 0 0,2 1 0,2 0 0,1 0 0,2-1 0,0-1 0,1-1 0,-1-1 0,-4-2 0,-2 0 0,-2 1 0,-1 1 0,0 3 0,-1 2 0,0 2 0,0 1 0,-1 0 0,0 1 0,-1 0 0,-2-4 0,-1-2 0,-2-3 0,-1-5 0,2-12 0,-2 7 0,1-8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44.484"/>
    </inkml:context>
    <inkml:brush xml:id="br0">
      <inkml:brushProperty name="width" value="0.1" units="cm"/>
      <inkml:brushProperty name="height" value="0.1" units="cm"/>
      <inkml:brushProperty name="color" value="#66CC00"/>
    </inkml:brush>
  </inkml:definitions>
  <inkml:trace contextRef="#ctx0" brushRef="#br0">0 101 24575,'7'-12'0,"0"0"0,2 2 0,2 2 0,0 0 0,0 0 0,0 1 0,-2 2 0,0 1 0,-2 1 0,1 1 0,-1-1 0,0 2 0,0-1 0,-1 1 0,-1 0 0,0 0 0,0 0 0,-1-1 0,0 0 0,-1 0 0,-1 0 0,0 1 0,0-1 0,1 2 0,1-1 0,0 1 0,0 0 0,1 0 0,0 0 0,1 0 0,0 0 0,1 0 0,-1 0 0,-1 0 0,0 0 0,-2 0 0,0 0 0,-2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45.936"/>
    </inkml:context>
    <inkml:brush xml:id="br0">
      <inkml:brushProperty name="width" value="0.1" units="cm"/>
      <inkml:brushProperty name="height" value="0.1" units="cm"/>
      <inkml:brushProperty name="color" value="#66CC00"/>
    </inkml:brush>
  </inkml:definitions>
  <inkml:trace contextRef="#ctx0" brushRef="#br0">261 0 24575,'-13'1'0,"0"1"0,0 3 0,-2 2 0,6-2 0,1-1 0,6-4 0,0 0 0,-1 0 0,-1 0 0,-4 2 0,-5 1 0,-5 2 0,-6 3 0,-1 0 0,1 1 0,4-3 0,4-2 0,6-2 0,3-2 0,2 0 0,2-2 0,0-2 0,2 1 0,0 1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15"/>
    </inkml:context>
    <inkml:brush xml:id="br0">
      <inkml:brushProperty name="width" value="0.1" units="cm"/>
      <inkml:brushProperty name="height" value="0.1" units="cm"/>
      <inkml:brushProperty name="color" value="#66CC00"/>
    </inkml:brush>
  </inkml:definitions>
  <inkml:trace contextRef="#ctx0" brushRef="#br0">0 447 24575,'17'-23'0,"13"-8"0,21-9 0,9 0 0,0 7 0,-11 11 0,-16 10 0,-12 5 0,-10 5 0,-7 1 0,-4 1 0,-10 2 0,-4 3 0,-11 3 0,-2 3 0,-5 0 0,1 0 0,1-3 0,1-1 0,4-2 0,3-2 0,4-2 0,4-1 0,2-2 0,4-2 0,4-6 0,1-4 0,6-2 0,6-2 0,9 0 0,10-1 0,7 0 0,1 4 0,-1 4 0,-4 4 0,-4 4 0,-3 1 0,-4 2 0,-3 1 0,-3 1 0,-2 3 0,-3 4 0,-2 3 0,0 1 0,-1-1 0,-1-3 0,1-4 0,6-5 0,8-9 0,9-7 0,7-7 0,3-3 0,-1 0 0,-2 1 0,-4 3 0,-7 3 0,-8 4 0,-8 2 0,-8 3 0,-11 3 0,-14 3 0,-13 2 0,-9 1 0,2 4 0,5 1 0,10 0 0,9-1 0,9-1 0,6-3 0,2 0 0,0-1 0,-3 0 0,-3-1 0,1 1 0,1 1 0,3 1 0,-1 0 0,0 3 0,0 4 0,0 5 0,2 6 0,2 1 0,1 1 0,1-2 0,4-2 0,2-2 0,4-3 0,0-1 0,1-1 0,-1-2 0,-1-1 0,0-1 0,0-1 0,1-2 0,0-1 0,1-1 0,1 0 0,1 0 0,0 0 0,-1 0 0,-1 0 0,1 0 0,1 1 0,-1 2 0,1 1 0,-1 3 0,-2 3 0,-1 4 0,0 3 0,-4 3 0,-1 2 0,-4-1 0,-4-2 0,-5-4 0,-5-3 0,-2-3 0,0-4 0,4-3 0,4-1 0,4-2 0,1 1 0,-8-1 0,-8 1 0,-9 1 0,-7 0 0,-2 3 0,-1 2 0,0 1 0,2 1 0,2-1 0,4 0 0,6-1 0,5-3 0,7-2 0,7 0 0,4-2 0,11-2 0,12-5 0,10-5 0,10-4 0,4 0 0,-2 3 0,-4 4 0,-8 4 0,-11 3 0,-7 2 0,-6-1 0,-2 0 0,-1 1 0,-2 0 0,-1-1 0,-2 0 0,-14 1 0,-2-1 0,-13 0 0,4 1 0,4-1 0,6-1 0,5-4 0,4-3 0,3-3 0,2-3 0,2 0 0,2 1 0,2 2 0,-1 7 0,-1 0 0,-3 5 0,-1-1 0,-3-2 0,-1 2 0,0-2 0,1 3 0,1-2 0,0-1 0,0-1 0,0-3 0,0-1 0,1 0 0,1 1 0,0 0 0,0 2 0,4 0 0,2 2 0,6-1 0,2 4 0,3 0 0,0 1 0,-1 1 0,-3 1 0,-3 2 0,-3 0 0,-1 0 0,-2 3 0,1 1 0,-2 3 0,-1 1 0,-1 0 0,0-2 0,-1 0 0,0 2 0,0 2 0,-3 2 0,-3 0 0,-2-1 0,1-4 0,2-5 0,3-3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03.904"/>
    </inkml:context>
    <inkml:brush xml:id="br0">
      <inkml:brushProperty name="width" value="0.1" units="cm"/>
      <inkml:brushProperty name="height" value="0.1" units="cm"/>
      <inkml:brushProperty name="color" value="#66CC00"/>
    </inkml:brush>
  </inkml:definitions>
  <inkml:trace contextRef="#ctx0" brushRef="#br0">1 1495 24575,'18'0'0,"-3"0"0,-2 0 0,-2 1 0,4 6 0,2 5 0,6 4 0,-6-6 0,-4-3 0,-7-7 0,-2 1 0,5 2 0,-3 0 0,4 1 0,-5-2 0,1 0 0,-4-1 0,1 2 0,-1 1 0,1 1 0,2-2 0,1 1 0,1 2 0,-1 0 0,1-1 0,-3-1 0,2-2 0,-3-2 0,0 0 0,1 0 0,3-4 0,4-5 0,3-6 0,2-3 0,-2 0 0,-2 3 0,-2 2 0,-6 6 0,2-1 0,-4 4 0,1-1 0,0 0 0,0 1 0,-2 0 0,1 1 0,0-3 0,1-1 0,1 1 0,-2-1 0,0 2 0,-1 0 0,-1-1 0,0 1 0,-2 2 0,-1 1 0,-3 2 0,2 0 0,11 6 0,-1-1 0,11 4 0,-5-2 0,-1 0 0,-2-2 0,-3-1 0,-1-3 0,-1-1 0,4 0 0,-2 0 0,5 0 0,-1 0 0,-2 0 0,7 0 0,-9 0 0,8 0 0,-3 0 0,4 0 0,4-2 0,5 0 0,2-2 0,0 0 0,-3 0 0,-4 0 0,-3 2 0,-2-1 0,-2 1 0,-4 0 0,-4-3 0,-2-3 0,1-9 0,4-9 0,5-6 0,5-2 0,0 4 0,-2 5 0,-5 6 0,0 6 0,-6 6 0,2 1 0,-1 4 0,4 0 0,3-2 0,-3 3 0,1-2 0,-2 0 0,-2 2 0,5-3 0,0 4 0,3 0 0,3 0 0,1 0 0,0 0 0,0 0 0,-3 0 0,1 0 0,-1 0 0,1 0 0,-2 0 0,-2-1 0,-1-3 0,0-1 0,3-5 0,1 0 0,0 0 0,1 1 0,-1 1 0,4 2 0,-8 2 0,3 0 0,-6 2 0,4 0 0,4 0 0,-4 1 0,1-1 0,-8 0 0,2-1 0,2 0 0,-4 2 0,2-3 0,-4 1 0,2-3 0,-1-1 0,1 1 0,0-1 0,-2 4 0,1-2 0,-1 3 0,4-1 0,2-1 0,5 0 0,4 0 0,0 1 0,2 2 0,0 1 0,1 0 0,-8 0 0,0-1 0,-9-2 0,3-5 0,-3 2 0,2-4 0,-2 6 0,0-1 0,-1 0 0,0-1 0,1-5 0,-1-4 0,1-5 0,-1-2 0,0 1 0,0 6 0,-1 4 0,1 2 0,-2-1 0,-1-5 0,0-2 0,0-4 0,0 8 0,0-6 0,0 13 0,0-10 0,0 2 0,0-3 0,-1 3 0</inkml:trace>
  <inkml:trace contextRef="#ctx0" brushRef="#br0" timeOffset="7600">1581 693 24575,'4'3'0,"8"7"0,-1-3 0,-3-4 0,-2-2 0,-1-1 0,0 0 0,-2 0 0,1 0 0,1 0 0,-1 1 0,-1 8 0,-3 8 0,-4 8 0,-2 1 0,0-3 0,2-5 0,2-2 0,2-4 0,0-2 0,0-3 0,0 0 0,2-1 0,0 3 0,2-3 0,1 1 0,0 0 0,2-1 0,-2-1 0,0-1 0,0-1 0,1 0 0,1 0 0,2 2 0,2-1 0,2 2 0,0-2 0,-3 0 0,-1 0 0,-1-2 0,2-1 0,2-1 0,3 0 0,-2 0 0,-2 0 0,-1 0 0,1 0 0,5 0 0,5 0 0,3 0 0,0 0 0,-2 0 0,-3 0 0,-4 0 0,1 0 0,-1 0 0,1 1 0,1 2 0,-6-1 0,2 3 0,-7-2 0,5 4 0,1 2 0,2 0 0,1 0 0,-1-1 0,0-2 0,-2-1 0,0-1 0,1-2 0,-5 0 0,3-2 0,-6 0 0,3 0 0,0 0 0,3 0 0,3 0 0,2-2 0,-1-1 0,0-4 0,1-1 0,1-1 0,-6 4 0,2-1 0,-7 4 0,1-1 0,0-1 0,-1 1 0,-1-2 0,-1 0 0,1-1 0,3-4 0,8 0 0,6-1 0,4 3 0,2 3 0,-2 3 0,-2 1 0,-1 1 0,-3 1 0,-2 4 0,1 3 0,-1 4 0,0 2 0,0-4 0,0 1 0,-7-7 0,2 0 0,-9-3 0,2 0 0,0 1 0,0 0 0,0-1 0,0-1 0,-1 0 0,-1-2 0,-2-2 0,-1-5 0,2-4 0,-1-4 0,1-2 0,-1 1 0,0 3 0,0 5 0,-2 3 0,1 1 0,1 0 0,2-3 0,1-3 0,1-5 0,2-3 0,0-2 0,-1 0 0,-2 2 0,-1 0 0,-2 8 0,-1-2 0,-1 7 0,0-6 0,0-2 0,0 0 0,0-1 0,-1 4 0,0 1 0,-2 2 0,2 2 0,2 5 0,5 5 0,3 6 0,3 4 0,-1 1 0,1-1 0,0 1 0,0-1 0,0 0 0,-3-3 0,-1-2 0,-3-2 0,1-2 0,1-3 0,-1-1 0,0 0 0,-1 0 0,0 0 0,1 0 0,1 0 0,0 0 0,0 0 0,-2 0 0,0-2 0,0-4 0,-1-7 0,1-5 0,-1 0 0,-1 3 0,-1 7 0,-2 2 0,0 1 0,0-2 0,0-5 0,0 4 0,0-8 0,0 11 0,0-7 0,2 8 0,4 0 0,3 3 0,8 4 0,-6-2 0,7 2 0,-12-3 0,8 0 0,-3 0 0,2 0 0,1 0 0,-6 0 0,0 0 0,-4 0 0,-1 0 0,1 0 0,-1 0 0,1 0 0,1 0 0,0-2 0,3 0 0,2-2 0,1-2 0,6-1 0,-7 3 0,6-3 0,-7 2 0,1-1 0,-1 0 0,-2 1 0,-2 3 0,0-4 0,0 2 0,1-3 0,-2 1 0,-1-4 0,-1-10 0,-2-7 0,0-4 0,0 2 0,0 7 0,0 5 0,0-1 0,0 7 0,-1 0 0,-1 9 0,0 0 0,0 0 0,2-1 0,0-1 0,0-2 0,0-4 0,0-5 0,0-2 0,0 2 0,0 4 0,-2 6 0,0 3 0,-4 1 0,-2 5 0,-1 4 0,-2 4 0,0 3 0,2 1 0,2-2 0,-2 1 0,5-6 0,-3 1 0,5-6 0,0 1 0,-1 2 0,-1 1 0,-8 7 0,5-7 0,-7 6 0,12-10 0,-4 2 0,4-4 0,-2 0 0,-1-2 0,-4 0 0,-5 0 0,-7 0 0,-1 0 0,1 0 0,2 0 0,8 0 0,2 0 0,0 0 0,2 0 0,-1 0 0,-2 0 0,-1 0 0,-5 0 0,-3 0 0,1 0 0,0 0 0,7 0 0,1 0 0,2 0 0,3 0 0,-2 0 0,3 0 0,-1 0 0,1 0 0,-1 0 0,0 0 0,1 0 0,-3 0 0,0 0 0,-2-1 0,-3-3 0,-2-3 0,2-3 0,2 1 0,4 1 0,3 2 0,-1 3 0,-3-1 0,-2 0 0,-4 2 0,6-1 0,-1 1 0,5 0 0,-1 0 0,0 2 0,-1 0 0,1 0 0,0-3 0,-1-1 0,2-1 0,-2 0 0,1 3 0,1-1 0,0-1 0,4-3 0,8-4 0,4 0 0,4 0 0,1 1 0,-4 3 0,-3 0 0,-4 4 0,-1 0 0,-1 0 0,0 1 0,-1-2 0,-3 1 0,1-1 0,1-3 0,-1 2 0,3-3 0,1 4 0,-4-1 0,2-3 0,-3 3 0,1-5 0,1 3 0,0 0 0,-1 0 0,0 2 0,-1-2 0,1-1 0,0 0 0,0 1 0,-1 1 0,-1 0 0,0-3 0,0-3 0,0 4 0,0-8 0,0 10 0,-2-6 0,-4 6 0,-4 0 0,-4-1 0,4 4 0,-1 0 0,5 3 0,1 1 0,2 1 0,1 0 0,-1-1 0,-2 1 0,0-1 0,0 1 0,1 0 0,-1-1 0,1-1 0,-1 3 0,0-2 0,-1 3 0,0-2 0,-3 1 0,-1 2 0,-3 0 0,0 0 0,-4 0 0,7-2 0,0-2 0,6-1 0,1 0 0,0 2 0,-2 0 0,3 0 0,-3 2 0,1-1 0,-2 2 0,-3-1 0,-2 2 0,-3-2 0,-1 0 0,1 0 0,-1-2 0,6-1 0,-1-1 0,6 1 0,0 2 0,1 1 0,1 2 0,0 3 0,0 0 0,1 0 0,1-3 0,0-2 0,0-1 0,-1-1 0,-2 1 0,-3-1 0,-3 1 0,-6 1 0,4-1 0,-2-1 0,8-2 0,-1 3 0,2-1 0,-1 5 0,-2-1 0,-3 3 0,-4 1 0,-1 2 0,-1 0 0,1 0 0,-1-2 0,2 0 0,2-2 0,4-3 0,4 1 0,2 0 0,2 0 0,0 5 0,3 0 0,3 2 0,1-1 0,0-2 0,-2-3 0,-1-2 0,2-1 0,1-1 0,3 3 0,1-1 0,-1 3 0,0-2 0,-3 0 0,-2-1 0,1-1 0,-3 0 0,2 2 0,-2 0 0,-1-1 0,1 0 0,-1 0 0,0 2 0,0 1 0,-1 2 0,2 1 0,-1 2 0,-1-4 0,-1 5 0,0-8 0,0 4 0,0-5 0,0 4 0,0-2 0,0 2 0,0-1 0,-1 1 0,-3 2 0,-4-2 0,-3-1 0,-3-1 0,-9 1 0,11-4 0,-7 2 0,13-6 0,-1 0 0,0 0 0,0 0 0,-3 0 0,-3 0 0,-3 0 0,2 0 0,3 1 0,5 3 0,3 4 0,-3 3 0,-4 3 0,-2 1 0,0 3 0,4-6 0,1 1 0,5-8 0,0 2 0,1 0 0,-1 0 0,-1 0 0,-1-1 0,-2-3 0,-6-1 0,-6-2 0,6 0 0,-3 0 0,9 0 0,-3 0 0,-3 0 0,4 0 0,-7 3 0,9-2 0,-3 3 0,7-2 0,-2 0 0,2 1 0,-2 0 0,-2 1 0,-2 2 0,-2-1 0,-2 0 0,2-1 0,1-2 0,3-2 0,1 0 0,1 0 0,2-2 0,0-2 0,1-4 0,1-4 0,0-1 0,0-2 0,0-1 0,0 2 0,0-1 0,0 6 0,0-3 0,0 5 0,0-3 0,0-1 0,0 1 0,0 2 0,0 2 0,0 1 0,0 1 0,0-2 0,-2-2 0,-2-2 0,-1-2 0,-2-2 0,-2-1 0,2 2 0,-1 1 0,2 4 0,2 2 0,-1 2 0,0 2 0,-5 0 0,5 2 0,-5 0 0,6 0 0,0 0 0,0 0 0,0 0 0,1 0 0,0 0 0,-1 0 0,-1 0 0,-1 0 0,0-1 0,-3-1 0,5-1 0,0-2 0,4 2 0,-4-1 0,3 1 0,-2-1 0,3 1 0,0-1 0,-3 2 0,-1 0 0,-1 2 0,-2 0 0,2 0 0,-3 0 0,-1 1 0,-1 5 0,0 3 0,-2 4 0,-2 2 0,0-1 0,2-2 0</inkml:trace>
  <inkml:trace contextRef="#ctx0" brushRef="#br0" timeOffset="9665">1390 552 24575,'-9'-5'0,"-3"-2"0,-1 2 0,3 1 0,5 1 0,1-1 0,0-1 0,-1-1 0,-1-2 0,-2-3 0,0-2 0,1-8 0,1 7 0,2-9 0,2 3 0,0-8 0,2-2 0,3 0 0,5 4 0,5 5 0,6 5 0,2 5 0,-1 5 0,1 3 0,-9 3 0,5 0 0,-7 0 0,4 0 0,1 0 0,1 0 0,-1 0 0,1 0 0,0 2 0,-1 1 0,1 1 0,-1 0 0,0-2 0,-2-2 0,0 0 0,1 0 0,0 0 0,4 0 0,0 0 0,0-4 0,2-4 0,-2-4 0,2-4 0,3-1 0,-1 1 0,1 2 0,0 1 0,0 4 0,-3 1 0,-1 3 0,-3 1 0,-6 3 0,-2 1 0,-1-2 0,0 0 0,3-2 0,0 0 0,-2 2 0,-2-2 0,-2 2 0,-1 0 0,1 0 0,0 0 0,-2 2 0,-1-2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16.817"/>
    </inkml:context>
    <inkml:brush xml:id="br0">
      <inkml:brushProperty name="width" value="0.1" units="cm"/>
      <inkml:brushProperty name="height" value="0.1" units="cm"/>
      <inkml:brushProperty name="color" value="#66CC00"/>
    </inkml:brush>
  </inkml:definitions>
  <inkml:trace contextRef="#ctx0" brushRef="#br0">4 257 24575,'0'-21'0,"0"0"0,-1-4 0,0-4 0,0-2 0,0 0 0,1 5 0,1 5 0,5 5 0,4 3 0,8 4 0,9 3 0,5 2 0,2 2 0,-1 1 0,-5 1 0,-6 2 0,-5 2 0,-4 2 0,-4 1 0,-2-1 0,-2-1 0,0-1 0,-1-1 0,0 0 0,-1-2 0,-1 2 0,0-2 0,0 0 0,0 1 0,2 2 0,0 0 0,1 0 0,-1 2 0,0 0 0,-1 1 0,0 1 0,0 0 0,1-2 0,-1-1 0,0-3 0,-1-1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19.768"/>
    </inkml:context>
    <inkml:brush xml:id="br0">
      <inkml:brushProperty name="width" value="0.1" units="cm"/>
      <inkml:brushProperty name="height" value="0.1" units="cm"/>
      <inkml:brushProperty name="color" value="#66CC00"/>
    </inkml:brush>
  </inkml:definitions>
  <inkml:trace contextRef="#ctx0" brushRef="#br0">836 257 24575,'-31'0'0,"-1"-3"0,-2-3 0,2-3 0,5-3 0,6 1 0,4 2 0,6 1 0,4 2 0,3 2 0,1 1 0,3 1 0,-2-1 0,-1 1 0,-4-3 0,-2 0 0,-3-1 0,-7-2 0,-5-2 0,-6-3 0,-2 0 0,2 1 0,3 2 0,5 3 0,4 2 0,3 1 0,2 2 0,3 0 0,1 1 0,1-1 0,0 1 0,0-1 0,0-1 0,0 0 0,-1 0 0,-1-1 0,-2-1 0,-1 1 0,-2-1 0,-2 2 0,-2 0 0,0 0 0,2 1 0,3 1 0,3 0 0,4 0 0,1 0 0,2 0 0,-2 0 0,1-1 0,-2-1 0,-1 1 0,-1-1 0,-1 1 0,-1-1 0,-1 1 0,-1-1 0,0 0 0,3 1 0,1 1 0,4 1 0,3 0 0,1 0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26.784"/>
    </inkml:context>
    <inkml:brush xml:id="br0">
      <inkml:brushProperty name="width" value="0.1" units="cm"/>
      <inkml:brushProperty name="height" value="0.1" units="cm"/>
      <inkml:brushProperty name="color" value="#66CC00"/>
    </inkml:brush>
  </inkml:definitions>
  <inkml:trace contextRef="#ctx0" brushRef="#br0">0 134 24575,'26'-5'0,"2"2"0,5 0 0,-4 2 0,1 0 0,0 1 0,-3 0 0,1 1 0,-8 1 0,-7 1 0,-2 2 0,-3 0 0,-1 0 0,0-1 0,0 0 0,0 0 0,-1-2 0,-1 0 0,1-1 0,0 0 0,2-1 0,0 0 0,1 0 0,1 0 0,0-1 0,2-1 0,3-3 0,3-2 0,1-1 0,-2 0 0,-3 0 0,-5 2 0,-3 2 0,-2 2 0,0 1 0,0 0 0,0-1 0,1 1 0,-1-1 0,0 0 0,-1 0 0,1-1 0,-1 0 0,2-2 0,-2 0 0,-1 2 0,0 1 0,0 7 0,-2-2 0,1 3 0,-1-4 0,0-1 0,4 2 0,-1-2 0,3 1 0,-1 0 0,0 1 0,1 2 0,2-1 0,0 0 0,1-2 0,0-1 0,-1 0 0,-1-1 0,-1 0 0,-1-1 0,1-3 0,1-2 0,2-5 0,1-2 0,3-1 0,0 1 0,0 0 0,-1 2 0,-1 3 0,-2 1 0,-3 2 0,-1 2 0,-1 1 0,-1 1 0,-1 0 0,1-1 0,0 1 0,1-1 0,1 0 0,2 1 0,0 0 0,1 1 0,0 0 0,2 0 0,0 0 0,0 1 0,0 1 0,-1 1 0,0 0 0,-1 0 0,-2-1 0,-1-1 0,0 0 0,-1-1 0,0 1 0,-1-1 0,1 0 0,1 0 0,3 0 0,2-1 0,2-1 0,-2-1 0,-2 0 0,-2 2 0,-1-1 0,0 2 0,0 0 0,1 0 0,-1 0 0,0 0 0,-1 0 0,2 2 0,-1 2 0,1 0 0,1 1 0,-1 0 0,1 1 0,0 1 0,0 1 0,1 3 0,2 1 0,0 1 0,0 2 0,-1 0 0,-2-1 0,0-2 0,-2-2 0,-1 0 0,-1 0 0,-2 1 0,-1 1 0,0 1 0,0 3 0,-2 1 0,-2 1 0,-3 0 0,-2-1 0,1-2 0,0-2 0,1-3 0,2-3 0,1-1 0,2-2 0,0 0 0,1-2 0,-1 1 0,-2 0 0,0 2 0,-2-2 0,1-1 0,0-2 0,2-2 0,0-1 0,0 0 0,1 1 0,-1 5 0,-2 5 0,-1 3 0,0-1 0,-1-2 0,2-2 0,-1-1 0,0-1 0,0 1 0,0 0 0,-1 0 0,0-1 0,0 0 0,0 0 0,-1 1 0,-1-1 0,0 1 0,0 0 0,1 0 0,1 0 0,1 0 0,1-1 0,-1 0 0,0 0 0,0 0 0,-1 1 0,4-3 0,-1 1 0,4-1 0,0 2 0,5 3 0,6 4 0,7 3 0,4 1 0,1 0 0,-3-3 0,-2-2 0,0-1 0,-1-1 0,10 6 0,-9-6 0,7 4 0,-18-10 0,-5-3 0,-21-19 0,10 11 0,-10-9 0,18 18 0,0 0 0,1 8 0,2 2 0,4 9 0,3-2 0,-1-1 0,0-4 0,-3-4 0,-2-4 0,-1-2 0,0 0 0,1-2 0,2 0 0,2 0 0,1 0 0,4-1 0,2-1 0,3-2 0,3-2 0,1-2 0,0 2 0,1 1 0,1 0 0,-1 1 0,-1 0 0,-5-1 0,-3 1 0,-4-1 0,-2 1 0,-2-1 0,0-1 0,0 0 0,0-2 0,0 1 0,1-1 0,1 1 0,1 0 0,1 3 0,1 1 0,3 2 0,2 1 0,2 1 0,0 1 0,-5 2 0,-2 2 0,-6-2 0,-1 0 0,-2 1 0,2 2 0,4 5 0,4 3 0,2 0 0,1 1 0,-1-2 0,0-1 0,0 0 0,-1-1 0,-2-3 0,0 0 0,-3-3 0,0-2 0,-3 0 0,-2-2 0,0-2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28.367"/>
    </inkml:context>
    <inkml:brush xml:id="br0">
      <inkml:brushProperty name="width" value="0.1" units="cm"/>
      <inkml:brushProperty name="height" value="0.1" units="cm"/>
      <inkml:brushProperty name="color" value="#66CC00"/>
    </inkml:brush>
  </inkml:definitions>
  <inkml:trace contextRef="#ctx0" brushRef="#br0">0 112 24575,'20'-12'0,"-2"1"0,-4 0 0,0 1 0,-1 1 0,-3 2 0,0 1 0,-2 2 0,-1 0 0,0 0 0,-1 1 0,-1-2 0,0 0 0,0-1 0,1 1 0,1 0 0,2 2 0,0 2 0,1 0 0,1 2 0,-1 1 0,-1 1 0,-2 0 0,-1-1 0,-1-1 0,0-1 0,0 0 0,0 0 0,-1 0 0,-1 0 0,0 0 0,-2 0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20:45.515"/>
    </inkml:context>
    <inkml:brush xml:id="br0">
      <inkml:brushProperty name="width" value="0.1" units="cm"/>
      <inkml:brushProperty name="height" value="0.1" units="cm"/>
      <inkml:brushProperty name="color" value="#66CC00"/>
    </inkml:brush>
  </inkml:definitions>
  <inkml:trace contextRef="#ctx0" brushRef="#br0">0 50 24575,'16'0'0,"1"0"0,-1 0 0,-1 0 0,-4 0 0,-1 0 0,-1 0 0,0 0 0,2 0 0,0 0 0,1 0 0,-1-1 0,-1-2 0,-2-1 0,-4 0 0,0 1 0,-3 2 0,2 1 0,1 0 0,3 0 0,3 0 0,6 0 0,2 6 0,-3 8 0,-3 8 0,-7 8 0,-3 5 0,-1 2 0,-3-1 0,-2-1 0,-1-6 0,1-5 0,1-7 0,1-5 0,1-7 0,1-4 0,0-8 0,0-2 0,0 1 0,0 3 0,-1 3 0,0-2 0,-1-6 0,0-6 0,-1-7 0,-2-6 0,1-1 0,0 0 0,2 4 0,1 6 0,-1 4 0,0 4 0,0 3 0,0 1 0,1 1 0,1 2 0,0 1 0,-1 2 0,2 17 0,5 8 0,5 17 0,12 9 0,4-3 0,0-8 0,-5-10 0,-10-16 0,-2-5 0,-5-3 0,-1-2 0,-3-2 0,2 0 0,-2-5 0,2-7 0,0-8 0,-1-7 0,0 0 0,-1 3 0,-1 6 0,0 7 0,0 4 0,0 3 0,0-1 0,0-2 0,0-3 0,0-2 0,0-1 0,0 3 0,0 2 0,0 2 0,0 4 0,1 10 0,2 7 0,1 10 0,2 5 0,0 2 0,1 1 0,-1-3 0,-1-7 0,-1-7 0,-1-5 0,-1-2 0,1-1 0,0-1 0,0-1 0,-1-1 0,0-2 0,0 0 0,0 1 0,1 0 0,-1 2 0,1 2 0,-1 3 0,0 3 0,0 1 0,0 0 0,-1-3 0,2-2 0,0-2 0,1-2 0,-1-2 0,0-1 0,0-2 0,0-1 0,2-4 0,1-6 0,0-9 0,0-8 0,-2-5 0,-2-2 0,-1 2 0,-1 5 0,0 6 0,0 6 0,0 7 0,0 2 0,0 3 0,0-2 0,0-5 0,0 2 0,0-2 0,0 5 0,0 0 0,0 1 0,0 0 0,1-3 0,2-1 0,0-2 0,2 0 0,0 0 0,1 1 0,-1 1 0,-1 0 0,0 2 0,1 2 0,0 2 0,0 2 0,1 0 0,-2 1 0,2 3 0,-1 4 0,-1 3 0,-2 1 0,0-1 0,-2-3 0,0-2 0,1-2 0,0-1 0,2-1 0,0 0 0,0 1 0,1 0 0,-2 0 0,0-2 0,0 2 0,1 0 0,-1 2 0,0 1 0,0 3 0,-1 2 0,0 2 0,-2 0 0,-2-1 0,-1-2 0,0-5 0,1 0 0,2-5 0,0-10 0,1-5 0,4-18 0,1 8 0,4-6 0,-2 15 0,-1 0 0,-3 3 0,0 1 0,-2 1 0,1 0 0,-1 2 0,0 1 0,1-1 0,0-1 0,1-1 0,0 1 0,-1 1 0,1 2 0,-1 0 0,0 2 0,0 1 0,-1 12 0,-1 13 0,0 13 0,0 6 0,0-3 0,0-8 0,0-8 0,-1-10 0,-3-1 0,-6 1 0,-9 11 0,-8 9 0,-4 7 0,1 2 0,6-6 0,7-7 0,7-8 0,5-6 0,2 2 0,3 2 0,1 5 0,5 2 0,7 0 0,7-2 0,8-2 0,3-4 0,2-4 0,-1-1 0,-5 0 0,-5-1 0,-4 1 0,-3 0 0,-1-1 0,1 1 0,2 2 0,0 0 0,-3-1 0,-2-3 0,-5-3 0,0-2 0,-2-1 0,2-3 0,1 0 0,0 0 0,-1-3 0,0-2 0,-2-2 0,-1-2 0,-2 0 0,-1-1 0,-1-3 0,0-3 0,-2-3 0,-2-1 0,-1 0 0,-1 2 0,2 6 0,1 3 0,1 4 0,2 3 0,3 9 0,0-3 0,3 8 0,0-6 0,1 1 0,-1-1 0,-1 1 0,-3-3 0,-1-1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22.584"/>
    </inkml:context>
    <inkml:brush xml:id="br0">
      <inkml:brushProperty name="width" value="0.1" units="cm"/>
      <inkml:brushProperty name="height" value="0.1" units="cm"/>
      <inkml:brushProperty name="color" value="#66CC00"/>
    </inkml:brush>
  </inkml:definitions>
  <inkml:trace contextRef="#ctx0" brushRef="#br0">72 1 24575,'19'17'0,"2"-1"0,-2 0 0,0 0 0,-2-2 0,0 1 0,1-2 0,0 0 0,-2-2 0,-3-2 0,-4-2 0,-1-2 0,-1 0 0,0 0 0,-2 0 0,0-1 0,-1-1 0,1 1 0,0 0 0,3 1 0,1 1 0,1 1 0,1 1 0,-1 0 0,-1 0 0,-1-2 0,-3 0 0,-2-4 0,-14-2 0,-9-7 0,-15-6 0,-8-6 0,-4-4 0,3 2 0,6 1 0,9 5 0,7 4 0,5 2 0,4 3 0,4 0 0,3 2 0,3 1 0,0 0 0,1 1 0,-1-2 0,-3-1 0,-1-2 0,1 1 0,0-2 0,3 5 0,0-2 0,4 4 0,7 1 0,8 3 0,10 6 0,5 6 0,0 6 0,-3 0 0,-3-1 0,-2-2 0,-2-1 0,0-1 0,-3-2 0,0-2 0,-2 1 0,-2-1 0,-1 1 0,0 0 0,-2 0 0,0 0 0,-2 0 0,0-1 0,1 0 0,1 1 0,3 2 0,1 4 0,3 1 0,1 2 0,0-1 0,-4-4 0,-3-5 0,-5-4 0,-4-5 0,-1-2 0,-10-5 0,3 3 0,-8 0 0,4 5 0,-2 7 0,1 5 0,2 0 0,1 1 0,5-5 0,-1 0 0,1 0 0,1-1 0,1 0 0,0-3 0,0 0 0,0-2 0,0-1 0,2-2 0,2-2 0,1-1 0,2 1 0,0 1 0,0 0 0,1 1 0,2 1 0,1 1 0,0 1 0,-1 1 0,1 0 0,0 1 0,0 0 0,1 2 0,3 2 0,4 0 0,2 0 0,1-1 0,-3-1 0,-2-1 0,-2 0 0,-1-1 0,0 0 0,0 1 0,0 1 0,-1 0 0,-1-1 0,-3-2 0,-2-1 0,-3-3 0,-1-3 0,-5-10 0,-7-9 0,-8-11 0,-8-7 0,-4-1 0,-1 2 0,1 6 0,3 5 0,3 4 0,4 5 0,4 3 0,3 2 0,2 3 0,2 1 0,2 0 0,1 1 0,2 1 0,1 4 0,10 14 0,4 3 0,12 14 0,0-3 0,4 3 0,3 1 0,-1-2 0,1 1 0,-4-4 0,-3-2 0,0-1 0,-4-3 0,0-3 0,-4-1 0,-2-2 0,-2-1 0,0 0 0,-1-1 0,2 1 0,2 1 0,2 0 0,3 1 0,5 2 0,4 2 0,4 3 0,1 1 0,-5-3 0,-8-4 0,-6-6 0,-8-4 0,-3-4 0,-3-4 0,-13 16 0,0 8 0,-10 19 0,6-4 0,5-6 0,4-9 0,4-6 0,1-2 0,2-2 0,0 1 0,0 3 0,0 2 0,0-2 0,0-4 0,0-1 0,0-7 0,0-25 0,0-2 0,0-26 0,0 9 0,2-1 0,1 2 0,1 8 0,-2 8 0,-1 9 0,0 6 0,-1 2 0,0 2 0,0 1 0,0 1 0,-1-1 0,-1 0 0,0 2 0,-3-2 0,3 1 0,-1 0 0,0 1 0,0 1 0,0 4 0,0 10 0,1 11 0,1 9 0,1 4 0,0-3 0,0-8 0,0-9 0,0-7 0,0-4 0,0-5 0,0-12 0,0-3 0,0-12 0,-1 2 0,-1 1 0,-1 4 0,-2 2 0,0 1 0,0 1 0,2 2 0,-1 1 0,2 2 0,-1 0 0,1 2 0,0-1 0,0 2 0,-1 1 0,1 1 0,-2 0 0,0 0 0,-1-1 0,-1 1 0,0 0 0,2 0 0,0 0 0,1 2 0,1 1 0,3 8 0,4 9 0,5 13 0,5 7 0,0 3 0,0 0 0,1 0 0,-1-1 0,1-1 0,-1 3 0,0 0 0,-1-2 0,0-2 0,-1-5 0,0-3 0,0-3 0,0-2 0,0-2 0,1-1 0,0-2 0,0-1 0,0-4 0,-2-3 0,-2-4 0,-3-2 0,-3-1 0,0-2 0,-2 0 0,1-1 0,0-2 0,-1-6 0,-1-31 0,-1 22 0,-1-20 0,-1 36 0,0 0 0,0 9 0,5 7 0,6 13 0,7 12 0,6 6 0,-2 3 0,-2-6 0,-5-6 0,-2-7 0,0-6 0,-1-2 0,0-4 0,0-2 0,-2-2 0,1-2 0,0 0 0,0-1 0,-1-3 0,0 0 0,0-1 0,2-1 0,0-1 0,2-2 0,0-1 0,0 0 0,-1-2 0,-1-1 0,-2-4 0,-1-6 0,0-5 0,-2-2 0,-1 1 0,-2 1 0,-1 9 0,-1 1 0,0 6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23.966"/>
    </inkml:context>
    <inkml:brush xml:id="br0">
      <inkml:brushProperty name="width" value="0.1" units="cm"/>
      <inkml:brushProperty name="height" value="0.1" units="cm"/>
      <inkml:brushProperty name="color" value="#66CC00"/>
    </inkml:brush>
  </inkml:definitions>
  <inkml:trace contextRef="#ctx0" brushRef="#br0">153 318 24575,'-8'-13'0,"-4"-8"0,-4-8 0,-2-6 0,3-1 0,3 3 0,1 3 0,2 5 0,0 4 0,0 3 0,0 3 0,2 2 0,2 5 0,1 1 0,3 5 0,0 0 0,-1 0 0,0-2 0,-1 1 0,3 15 0,4 7 0,4 18 0,4 3 0,7 5 0,7 2 0,6-1 0,3-2 0,-2-10 0,-6-8 0,-7-8 0,-7-7 0,-5-3 0,-3-4 0,0-1 0,1 0 0,3 4 0,5 3 0,3 3 0,1 3 0,-2-1 0,-3-3 0,-4-4 0,-4-1 0,-1 0 0,-2-3 0,-1 0 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25.483"/>
    </inkml:context>
    <inkml:brush xml:id="br0">
      <inkml:brushProperty name="width" value="0.1" units="cm"/>
      <inkml:brushProperty name="height" value="0.1" units="cm"/>
      <inkml:brushProperty name="color" value="#66CC00"/>
    </inkml:brush>
  </inkml:definitions>
  <inkml:trace contextRef="#ctx0" brushRef="#br0">1 294 24575,'4'-20'0,"3"1"0,3 0 0,1 1 0,1 2 0,-2 1 0,1-2 0,2 0 0,2-2 0,2-2 0,0 0 0,-1 1 0,-3 4 0,-3 5 0,-1 5 0,-2 3 0,2 3 0,0-1 0,3 0 0,0-3 0,1-1 0,0-1 0,-2-1 0,-2 2 0,-1 1 0,-5 3 0,0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27.500"/>
    </inkml:context>
    <inkml:brush xml:id="br0">
      <inkml:brushProperty name="width" value="0.1" units="cm"/>
      <inkml:brushProperty name="height" value="0.1" units="cm"/>
      <inkml:brushProperty name="color" value="#66CC00"/>
    </inkml:brush>
  </inkml:definitions>
  <inkml:trace contextRef="#ctx0" brushRef="#br0">0 356 24575,'14'-1'0,"0"-1"0,1-5 0,0-3 0,2-3 0,-3-2 0,-3 4 0,-1 1 0,-5 6 0,-1 0 0,-1 2 0,0-1 0,1 0 0,-1 0 0,-1 0 0,2-1 0,-1 0 0,0 0 0,1 0 0,1 1 0,3-2 0,4-1 0,6-1 0,4-1 0,2 0 0,-2 0 0,-4 2 0,-3 1 0,-8 2 0,0 1 0,-3 2 0,1 0 0,1 0 0,0 0 0,-1 0 0,-2-1 0,-2-3 0,-1-3 0,0-4 0,0-1 0,1 1 0,1-1 0,1-2 0,2-2 0,0 0 0,1 2 0,-2 3 0,0 1 0,-2 6 0,-1-1 0,0 4 0,1 0 0,-1-3 0,2-1 0,1-1 0,-1-2 0,1 1 0,-3 3 0,1 0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28.266"/>
    </inkml:context>
    <inkml:brush xml:id="br0">
      <inkml:brushProperty name="width" value="0.1" units="cm"/>
      <inkml:brushProperty name="height" value="0.1" units="cm"/>
      <inkml:brushProperty name="color" value="#66CC00"/>
    </inkml:brush>
  </inkml:definitions>
  <inkml:trace contextRef="#ctx0" brushRef="#br0">1 0 24575,'0'0'0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4:58.636"/>
    </inkml:context>
    <inkml:brush xml:id="br0">
      <inkml:brushProperty name="width" value="0.1" units="cm"/>
      <inkml:brushProperty name="height" value="0.1" units="cm"/>
      <inkml:brushProperty name="color" value="#66CC00"/>
    </inkml:brush>
  </inkml:definitions>
  <inkml:trace contextRef="#ctx0" brushRef="#br0">0 839 24575,'19'-10'0,"2"-1"0,1-5 0,2 0 0,2 1 0,-1 4 0,3 5 0,-3 4 0,-1 2 0,-1 0 0,-2 0 0,-8 0 0,0 0 0,-9 0 0,1 0 0,-2 0 0,2 1 0,1 1 0,3 0 0,5-1 0,-5-1 0,2 0 0,-6 0 0,1 0 0,0 0 0,-1-2 0,0-1 0,-2-1 0,-1-1 0,0 1 0,0-1 0,-1 0 0,1 1 0,0-1 0,2 2 0,4-3 0,2-2 0,3-1 0,2-6 0,4-2 0,4-2 0,2 1 0,0 3 0,-4 6 0,-4 4 0,-2 3 0,-3 2 0,-3 0 0,-2 0 0,-2 0 0,-1 0 0,0-1 0,1-1 0,2-3 0,6-7 0,5-2 0,7-5 0,0 2 0,1 3 0,-10 7 0,-4 1 0,-8 4 0,1-1 0,-1 2 0,0 1 0,2 0 0,-1 0 0,0 0 0,0 0 0,0-1 0,3-2 0,-2 1 0,7-4 0,1 0 0,8-3 0,4-4 0,2 1 0,-5 0 0,-3 3 0,-9 5 0,-1 1 0,-7 3 0,0 0 0,0 0 0,0 0 0,-1-2 0,1 0 0,0-1 0,2-5 0,0 5 0,1-3 0,0 4 0,2 0 0,4-2 0,8-1 0,10-6 0,6-3 0,0-2 0,-7 4 0,-9 3 0,-5 4 0,-5 4 0,-2 0 0,-2 1 0,-2 0 0,0 0 0,2 0 0,0 0 0,3 0 0,6 0 0,6-5 0,7-4 0,5-5 0,-1-2 0,-3 1 0,-3 3 0,-12 4 0,-2 2 0,-9 4 0,0 0 0,0 1 0,1 1 0,0 0 0,1 0 0,0 0 0,4 0 0,2 0 0,3 0 0,1-2 0,1 0 0,-1-4 0,-6 4 0,1-3 0,-7 3 0,2 0 0,3-3 0,-4 4 0,6-3 0,-2 3 0,6-2 0,4-2 0,5-3 0,4-2 0,-1 1 0,-2 2 0,-10 3 0,-4 2 0,-7 1 0,1-1 0,1 0 0,0-1 0,3 0 0,2 0 0,8-3 0,7-3 0,5-4 0,2 0 0,-5 3 0,-6 4 0,-9 5 0,-4 1 0,-3 0 0,-1 0 0,0 0 0,1 0 0,-1 0 0,1 0 0,-1 0 0,1 0 0,-2 0 0,1-2 0,3 0 0,3-3 0,7-3 0,6-2 0,2-2 0,3-1 0,-14 7 0,-2 0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33.333"/>
    </inkml:context>
    <inkml:brush xml:id="br0">
      <inkml:brushProperty name="width" value="0.1" units="cm"/>
      <inkml:brushProperty name="height" value="0.1" units="cm"/>
      <inkml:brushProperty name="color" value="#66CC00"/>
    </inkml:brush>
  </inkml:definitions>
  <inkml:trace contextRef="#ctx0" brushRef="#br0">1 1215 24575,'0'-14'0,"0"0"0,3-4 0,2-1 0,2-2 0,1 0 0,0 3 0,0 1 0,0 2 0,-1 1 0,0 1 0,0 0 0,-1 0 0,-1 0 0,-1 0 0,-1 0 0,0 3 0,-1 2 0,0 3 0,-1 1 0,0 2 0,0-2 0,2-3 0,1-2 0,3-4 0,-1-1 0,1-1 0,1 0 0,-2-1 0,1 0 0,-2 2 0,-1 3 0,0 5 0,-3 5 0,0 8 0,-1 9 0,0 12 0,-4 9 0,-2 1 0,-2-2 0,0-5 0,3-7 0,1-7 0,2-5 0,0-7 0,1-1 0,0-3 0,-2 0 0,0 3 0,-2 1 0,-1 3 0,-1 2 0,0 0 0,1-2 0,2 1 0,1-4 0,1 2 0,0-3 0,-1 2 0,0 1 0,-1 1 0,0-1 0,1-1 0,2-2 0,0-1 0,0 0 0,0 0 0,-1 2 0,1-2 0,-1 1 0,6-12 0,3-5 0,4-12 0,2-3 0,1-2 0,-1 3 0,-2 1 0,-3 4 0,0 3 0,0 0 0,-1 2 0,-1-2 0,2-1 0,0-1 0,2-1 0,0 3 0,-1 3 0,-1 4 0,-3 4 0,0 4 0,-3 1 0,1 0 0,-2 0 0,1-2 0,0 1 0,0 1 0,0 2 0,1 0 0,1-2 0,-1 1 0,3-3 0,-2 1 0,2-3 0,1-2 0,0-1 0,0-3 0,0 0 0,1-1 0,-2 1 0,0 4 0,-2 1 0,0 3 0,-1 0 0,1-2 0,1-1 0,1-1 0,1 0 0,0-1 0,0 0 0,1-2 0,2-2 0,-5 6 0,1 4 0,-6 7 0,0 4 0,0 1 0,-1 1 0,0-1 0,-1-1 0,1-3 0,-1 4 0,2 3 0,-1 6 0,-1 4 0,-2-4 0,0-2 0,-1-5 0,1-2 0,0-2 0,1-2 0,0-3 0,2-7 0,1 0 0,1-5 0,1 1 0,2-1 0,3-4 0,1-2 0,4-3 0,0 0 0,1 0 0,-1 2 0,0 2 0,-1 1 0,0 0 0,-2 1 0,-1 0 0,-2 0 0,1-1 0,-2-3 0,0-4 0,0-3 0,-1-1 0,1 0 0,-2 2 0,1 0 0,-1 1 0,0 2 0,-1 1 0,2 3 0,-2 4 0,1 4 0,-2 1 0,1 0 0,-1-1 0,1-2 0,0-3 0,0 5 0,1-6 0,0 3 0,0-5 0,1-2 0,0 3 0,-1 2 0,0 3 0,-1 4 0,0 2 0,0-2 0,0 0 0,-1-1 0,1 0 0,-1 4 0,1 1 0,0 3 0,2 3 0,0 5 0,1 5 0,-1 7 0,-1 4 0,-1-1 0,0 1 0,-1-3 0,-1-4 0,0-4 0,0-3 0,0-2 0,0-2 0,0-1 0,0 2 0,0 2 0,0 2 0,0 0 0,0-1 0,0-3 0,0 0 0,0 1 0,0 2 0,0 2 0,0 2 0,0 1 0,-1 2 0,0 0 0,-1 3 0,-3-1 0,0 0 0,-4 0 0,-3 1 0,-4 3 0,-4 2 0,0 2 0,0-2 0,3-5 0,4-4 0,2-4 0,3-2 0,1-3 0,4-2 0,0-1 0,1-1 0,0 2 0,-3 0 0,1 1 0,0 0 0,-1 2 0,-1 3 0,-1 4 0,-2 3 0,0 3 0,0 0 0,1-1 0,1-3 0,0-1 0,1-2 0,0-2 0,1-2 0,1-3 0,1-2 0,2-2 0,0-1 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34.717"/>
    </inkml:context>
    <inkml:brush xml:id="br0">
      <inkml:brushProperty name="width" value="0.1" units="cm"/>
      <inkml:brushProperty name="height" value="0.1" units="cm"/>
      <inkml:brushProperty name="color" value="#66CC00"/>
    </inkml:brush>
  </inkml:definitions>
  <inkml:trace contextRef="#ctx0" brushRef="#br0">33 0 24575,'0'42'0,"0"0"0,0 1 0,0-4 0,-1-8 0,0-6 0,0-6 0,-2-3 0,1-4 0,-1-2 0,0-2 0,1-1 0,-1 1 0,-1 4 0,0 3 0,1-5 0,1-3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38.150"/>
    </inkml:context>
    <inkml:brush xml:id="br0">
      <inkml:brushProperty name="width" value="0.1" units="cm"/>
      <inkml:brushProperty name="height" value="0.1" units="cm"/>
      <inkml:brushProperty name="color" value="#66CC00"/>
    </inkml:brush>
  </inkml:definitions>
  <inkml:trace contextRef="#ctx0" brushRef="#br0">288 0 24575,'10'38'0,"4"1"0,6 10 0,4-2 0,2 1 0,-1-4 0,-5-5 0,-4-7 0,-4-5 0,-6-4 0,-2-2 0,-3-2 0,-2-1 0,-2-2 0,-2-3 0,-1-3 0,2-3 0,1-4 0,2-3 0,4-7 0,4-8 0,5-8 0,2-9 0,-1-4 0,-1 0 0,-3 5 0,-3 7 0,-2 5 0,-2 3 0,-2 1 0,-1 0 0,-3 1 0,-2-1 0,-2 1 0,-3 1 0,0 2 0,0 4 0,1 1 0,2 2 0,1 2 0,1 1 0,1 1 0,0 0 0,1 0 0,1 2 0,2 7 0,7 10 0,6 9 0,6 6 0,3-3 0,-3-4 0,-4-2 0,-5-2 0,-4 3 0,-3 0 0,-7-1 0,-7-2 0,-7-5 0,-6-4 0,-4-6 0,-4-8 0,-2-11 0,-1-16 0,4-11 0,9-8 0,6 0 0,6 6 0,3 9 0,0 9 0,4 11 0,-3 5 0,4 6 0,-2 0 0,3 2 0,1 6 0,2 11 0,1 16 0,1 15 0,-2 7 0,-6-1 0,-4-12 0,-2-14 0,0-13 0,2-10 0,2-14 0,-2-20 0,-3-21 0,-3-19 0,-1-9 0,-2 6 0,-2 13 0,1 15 0,0 18 0,4 9 0,4 8 0,3 3 0,4 4 0,2 6 0,3 9 0,4 9 0,6 6 0,6 3 0,4 4 0,2 3 0,0 1 0,-1-2 0,-4-5 0,-5-9 0,-3-8 0,-5-6 0,-2-5 0,-2-3 0,-1-1 0,0-1 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40.382"/>
    </inkml:context>
    <inkml:brush xml:id="br0">
      <inkml:brushProperty name="width" value="0.1" units="cm"/>
      <inkml:brushProperty name="height" value="0.1" units="cm"/>
      <inkml:brushProperty name="color" value="#66CC00"/>
    </inkml:brush>
  </inkml:definitions>
  <inkml:trace contextRef="#ctx0" brushRef="#br0">75 152 24575,'-7'64'0,"-2"17"0,-4 16 0,-2 1 0,3-17 0,3-26 0,3-19 0,4-16 0,1-15 0,2-7 0,7-18 0,13-19 0,9-14 0,9-5 0,-3 3 0,-8 15 0,-7 10 0,-8 13 0,-7 8 0,-1 4 0,-6 4 0,-7 0 0,0 4 0,-7 5 0,3 9 0,0 8 0,1 7 0,3 4 0,2-1 0,3-3 0,2-8 0,1-8 0,0-7 0,0-6 0,5-11 0,7-12 0,8-11 0,5-4 0,-2 6 0,-7 8 0,-5 9 0,-4 6 0,-2 4 0,-3 3 0,-1 9 0,-1 9 0,-1 7 0,-1 3 0,-3-6 0,1-6 0,-1-8 0,2-5 0,0-10 0,2-11 0,0-13 0,0-9 0,-3-12 0,-4-9 0,-5-3 0,-5 1 0,-1 11 0,-1 12 0,2 10 0,3 11 0,3 6 0,1 5 0,2 1 0,1 0 0,1 0 0,1-2 0,0 0 0,-1-3 0,1-1 0,-2-2 0,4 6 0,-1 0 0,3 7 0,1 0 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52.749"/>
    </inkml:context>
    <inkml:brush xml:id="br0">
      <inkml:brushProperty name="width" value="0.1" units="cm"/>
      <inkml:brushProperty name="height" value="0.1" units="cm"/>
      <inkml:brushProperty name="color" value="#66CC00"/>
    </inkml:brush>
  </inkml:definitions>
  <inkml:trace contextRef="#ctx0" brushRef="#br0">876 1095 24575,'0'-24'0,"-3"-3"0,-2-1 0,0 1 0,-1 5 0,1 2 0,0 4 0,0 2 0,0 3 0,2 4 0,1 4 0,-2 2 0,-3 0 0,-4 1 0,-3 0 0,-2 0 0,-1 0 0,-1 0 0,1 0 0,1 1 0,4-1 0,2 1 0,3 0 0,3 0 0,0-1 0,-1 0 0,-3-2 0,-1-1 0,-2-5 0,1-2 0,-1-3 0,1-2 0,0-1 0,-2-1 0,1-2 0,0 3 0,0 0 0,1 3 0,1 3 0,0 2 0,1 2 0,0 1 0,0 1 0,1-1 0,0 1 0,-1 0 0,-2-1 0,-1-1 0,0 0 0,0 1 0,1 0 0,1 2 0,0 1 0,5 0 0,0 2 0,3-1 0,0-3 0,1 0 0,0-4 0,0-2 0,0-3 0,0-4 0,0 0 0,0 0 0,0 2 0,0 2 0,0 0 0,0 0 0,0-1 0,0 0 0,-1 1 0,0 1 0,0 4 0,0 1 0,0 3 0,0 1 0,0 0 0,-1-1 0,0-1 0,-2-2 0,-1-1 0,-1 0 0,-1 0 0,-1 2 0,-1 1 0,0 1 0,-2 1 0,-1 0 0,0 1 0,0 1 0,2 0 0,1 0 0,2 0 0,1 1 0,0-1 0,0-1 0,-1-1 0,-1-1 0,-1 1 0,-2 0 0,0 0 0,-1 1 0,-1-2 0,-1 1 0,-1-1 0,-1 1 0,1-1 0,0 0 0,1-1 0,2 0 0,1 0 0,0-1 0,1 0 0,2 1 0,2 1 0,2 0 0,2 1 0,-1 0 0,-3-4 0,2 3 0,-1-2 0,4 4 0,-1-3 0,1-2 0,-1-2 0,1-3 0,0-1 0,1 2 0,0 3 0,0 3 0,0 3 0,0 0 0,0-1 0,0-1 0,0 0 0,0-1 0,1 1 0,1 1 0,1-1 0,-1 1 0,1-3 0,0 1 0,1-2 0,2-1 0,0 0 0,1-2 0,1-1 0,1 0 0,1 0 0,0 1 0,2 1 0,0 0 0,1 0 0,0 2 0,0 2 0,-1 0 0,1 2 0,-1 1 0,-1 0 0,0 1 0,-5 0 0,0 1 0,-3-1 0,0 0 0,1 0 0,-2 0 0,1 0 0,1 0 0,2-2 0,1 0 0,1 0 0,2 0 0,1-1 0,0 2 0,2 0 0,0 1 0,1 1 0,1 0 0,0 0 0,-2 0 0,0 0 0,-4 0 0,-1 0 0,-1 0 0,0 0 0,0 0 0,0 0 0,1 0 0,0 0 0,0 0 0,1 0 0,1 0 0,2 0 0,-1 0 0,0 0 0,0 0 0,-2 0 0,-2 2 0,1 2 0,0 1 0,0 2 0,0 0 0,-2 0 0,1 1 0,0 0 0,-1 1 0,-1 0 0,0 0 0,0-1 0,-1-1 0,0 0 0,0 0 0,-1-1 0,0 1 0,1 1 0,-1-1 0,0 2 0,0 1 0,0 1 0,-1 2 0,1 1 0,-1 0 0,0-1 0,-1-2 0,1 0 0,-1-2 0,0-1 0,1 0 0,0-2 0,2 1 0,0 0 0,1-1 0,0 0 0,0 0 0,1-1 0,0 0 0,0 1 0,2-1 0,0 1 0,0-1 0,2 0 0,0 1 0,1 0 0,-1 1 0,0-2 0,0-1 0,-2 0 0,1-1 0,1 0 0,0-1 0,4 0 0,-8-2 0,1 0 0,-5 0 0,3 0 0,3 0 0,4 0 0,-2 0 0,1 0 0,-1 0 0,0 0 0,0 0 0,0 1 0,1 0 0,2 2 0,0 1 0,1 0 0,0-1 0,-1 1 0,-1-1 0,-2 1 0,0-1 0,0 0 0,-2 1 0,0 0 0,1 0 0,-1 1 0,1 1 0,-1 0 0,1 1 0,-1-2 0,0 0 0,-2-3 0,-1-1 0,-1-1 0,2 0 0,1-2 0,0-4 0,0-3 0,2-4 0,-1 0 0,-2 2 0,-1 4 0,-2 2 0,-2 1 0,2-2 0,-1 0 0,2 0 0,-2 1 0,3 1 0,-3 2 0,2-1 0,-1 1 0,1-1 0,1 0 0,1 0 0,2 1 0,1 0 0,3 1 0,0 1 0,1 0 0,0 1 0,0 1 0,-2 2 0,0 0 0,-3-1 0,-1-1 0,-2-1 0,-1 0 0,0 0 0,0 0 0,1-1 0,1 1 0,1 1 0,1 1 0,1 1 0,1 2 0,-1 0 0,-1 0 0,0 1 0,0-1 0,0 1 0,-1 0 0,0 0 0,-1-1 0,0 1 0,0 0 0,-2 1 0,-1 0 0,0 0 0,-1-2 0,0 3 0,1 0 0,-1 2 0,0-1 0,0 0 0,1 0 0,1 0 0,1 1 0,1 2 0,1 1 0,1 1 0,-1-1 0,1-1 0,0-3 0,0-1 0,0-3 0,-2-2 0,0-1 0,-2-3 0,2 0 0,-4 0 0,0 1 0,-3-12 0,0 0 0,-1-9 0,2 5 0,0 4 0,0 5 0,0 4 0,6 4 0,1 1 0,7 2 0,0-1 0,3-1 0,2-2 0,1 0 0,0 0 0,0 0 0,-1 0 0,-2 1 0,-2-1 0,-3 1 0,-2-1 0,-1 0 0,-1 0 0,1 0 0,0-1 0,0 2 0,2 1 0,1-1 0,1 1 0,0 1 0,2 1 0,1 1 0,1 1 0,-2 0 0,-2 0 0,-3 0 0,-1-3 0,-5-1 0,0-2 0,0 0 0,-2 0 0,2-1 0,-2 1 0,5-1 0,2 2 0,2-2 0,0 0 0,-3 0 0,-1 0 0,1 0 0,0 0 0,0 0 0,-1 0 0,0 0 0,-3 0 0,1 0 0,-2 0 0,2 1 0,1 1 0,1 1 0,-1 2 0,1-1 0,-1-1 0,-1 0 0,1 0 0,0 0 0,0 0 0,0 0 0,-2-1 0,-1-2 0,-1 1 0,1-1 0,1 0 0,3 0 0,4 0 0,2-1 0,1-1 0,1-3 0,-1-2 0,0-2 0,0-1 0,-1 2 0,2 0 0,0 3 0,0 0 0,0 1 0,-1 1 0,-1 1 0,0 2 0,-1 0 0,-1 0 0,-1 0 0,0 0 0,-2 0 0,1 0 0,0 1 0,-2 1 0,1 3 0,-1 1 0,-1 1 0,-1-1 0,-1 0 0,-1 1 0,-1 3 0,-1 3 0,-1 1 0,0 1 0,0 0 0,0-1 0,0-1 0,0 0 0,0-1 0,0-1 0,0-3 0,0-4 0,0-2 0,0-3 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53.499"/>
    </inkml:context>
    <inkml:brush xml:id="br0">
      <inkml:brushProperty name="width" value="0.1" units="cm"/>
      <inkml:brushProperty name="height" value="0.1" units="cm"/>
      <inkml:brushProperty name="color" value="#66CC00"/>
    </inkml:brush>
  </inkml:definitions>
  <inkml:trace contextRef="#ctx0" brushRef="#br0">0 0 24575,'0'0'0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01.599"/>
    </inkml:context>
    <inkml:brush xml:id="br0">
      <inkml:brushProperty name="width" value="0.1" units="cm"/>
      <inkml:brushProperty name="height" value="0.1" units="cm"/>
      <inkml:brushProperty name="color" value="#66CC00"/>
    </inkml:brush>
  </inkml:definitions>
  <inkml:trace contextRef="#ctx0" brushRef="#br0">970 1980 24575,'-6'-29'0,"-1"-3"0,-4-5 0,-1-7 0,-1-3 0,-1-2 0,4 6 0,2 10 0,3 10 0,4 10 0,-1 2 0,0 0 0,-1 2 0,1 2 0,-1 1 0,0-1 0,-1-1 0,-3-3 0,-2-4 0,-3-5 0,-2-4 0,-4-5 0,-3-8 0,-3-5 0,-2-1 0,5 3 0,6 11 0,5 10 0,4 9 0,1 4 0,0 1 0,-1 1 0,-1-2 0,0-2 0,0-1 0,0-1 0,1-1 0,0 1 0,1 0 0,1 2 0,1 3 0,1 3 0,4-3 0,-2-6 0,0-10 0,-5-3 0,-1-2 0,-2 3 0,1 3 0,1 3 0,1 4 0,2 4 0,2 2 0,-1 1 0,0-3 0,-1-3 0,-1-1 0,-1-2 0,-1 0 0,0-1 0,-2-3 0,-2 0 0,1 1 0,-1 1 0,2 3 0,1 0 0,-1 1 0,0 0 0,-2 0 0,1 0 0,-1 1 0,2 1 0,1 1 0,0 0 0,0-1 0,-1-1 0,0 0 0,2 2 0,2 2 0,2 3 0,0 0 0,1-1 0,0 0 0,-1-2 0,1 2 0,0-1 0,1 2 0,0-1 0,0-2 0,-1-4 0,-2-3 0,-1-1 0,-2-3 0,0 0 0,-3-3 0,-1-3 0,-2-3 0,0 0 0,0 0 0,2 4 0,1 2 0,1 1 0,1 2 0,0 1 0,0 2 0,-1 3 0,-1 2 0,-2 1 0,1 1 0,0 1 0,-1 0 0,2 0 0,-2-1 0,-2-2 0,-2-3 0,-2-3 0,-3-3 0,-1-2 0,1 0 0,1 2 0,3 3 0,5 5 0,2 3 0,2 2 0,3 4 0,0 0 0,2 3 0,0 0 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03.533"/>
    </inkml:context>
    <inkml:brush xml:id="br0">
      <inkml:brushProperty name="width" value="0.1" units="cm"/>
      <inkml:brushProperty name="height" value="0.1" units="cm"/>
      <inkml:brushProperty name="color" value="#66CC00"/>
    </inkml:brush>
  </inkml:definitions>
  <inkml:trace contextRef="#ctx0" brushRef="#br0">277 1145 24575,'0'-15'0,"0"-7"0,0-8 0,0-10 0,0-5 0,0 0 0,-1 4 0,0 7 0,-2 7 0,-1 6 0,-1 5 0,-2 3 0,0-1 0,-3-2 0,-1-2 0,-1-1 0,0-1 0,1 0 0,1-1 0,-1-2 0,1-2 0,-1-1 0,0-5 0,-1-6 0,0-13 0,0-7 0,-2-7 0,1-2 0,-1 6 0,1 3 0,-1 3 0,-3-3 0,8 26 0,0 2 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05.716"/>
    </inkml:context>
    <inkml:brush xml:id="br0">
      <inkml:brushProperty name="width" value="0.1" units="cm"/>
      <inkml:brushProperty name="height" value="0.1" units="cm"/>
      <inkml:brushProperty name="color" value="#66CC00"/>
    </inkml:brush>
  </inkml:definitions>
  <inkml:trace contextRef="#ctx0" brushRef="#br0">435 1002 24575,'-10'-14'0,"-3"-8"0,-3-13 0,-2-7 0,1-1 0,1 3 0,1 6 0,1 5 0,0 5 0,2 3 0,1 2 0,1 0 0,-2-6 0,0-5 0,-1-4 0,1 1 0,1 6 0,3 6 0,3 7 0,0 4 0,1 0 0,0 0 0,0 1 0,0 0 0,1 2 0,0 0 0,-1-2 0,-1-3 0,-3-8 0,-2-7 0,-4-8 0,-5-11 0,-1-6 0,-2-5 0,1 5 0,4 10 0,4 11 0,5 13 0,4 10 0,1 4 0,3 3 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20:47.612"/>
    </inkml:context>
    <inkml:brush xml:id="br0">
      <inkml:brushProperty name="width" value="0.1" units="cm"/>
      <inkml:brushProperty name="height" value="0.1" units="cm"/>
      <inkml:brushProperty name="color" value="#66CC00"/>
    </inkml:brush>
  </inkml:definitions>
  <inkml:trace contextRef="#ctx0" brushRef="#br0">1 0 24575,'8'14'0,"1"2"0,0-1 0,-1 1 0,0 1 0,-1-3 0,1-1 0,-1-3 0,-1-1 0,-1-3 0,-2-2 0,-2-1 0,1-1 0,-1 1 0,0-1 0,1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5:01.735"/>
    </inkml:context>
    <inkml:brush xml:id="br0">
      <inkml:brushProperty name="width" value="0.1" units="cm"/>
      <inkml:brushProperty name="height" value="0.1" units="cm"/>
      <inkml:brushProperty name="color" value="#66CC00"/>
    </inkml:brush>
  </inkml:definitions>
  <inkml:trace contextRef="#ctx0" brushRef="#br0">117 28 24575,'-11'0'0,"-2"0"0,4 0 0,-2 0 0,2 1 0,0 2 0,3 3 0,1-1 0,-1 1 0,1-1 0,-1-1 0,-1 1 0,1-1 0,0-2 0,2 1 0,2-1 0,0 1 0,2 0 0,0 1 0,0 1 0,0 1 0,0 1 0,0-2 0,2-2 0,4-1 0,7-1 0,5-1 0,5 0 0,3 0 0,0 0 0,2 0 0,1 0 0,-3 0 0,-2 0 0,-6 0 0,-2 0 0,0 0 0,-2 0 0,-4 0 0,-3 0 0,-3 0 0,-1 0 0,2 0 0,1 0 0,1 0 0,0 0 0,0 0 0,0-2 0,-2-2 0,0-2 0,-1-3 0,-2 3 0,1 0 0,-3 3 0,1-2 0,3-1 0,0-2 0,2-2 0,-1 0 0,1 0 0,2 0 0,-1 5 0,3-3 0,-6 7 0,2-3 0,-5 4 0,-10 0 0,3 0 0,-8 0 0,9 0 0,2 0 0,2 0 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20:50.512"/>
    </inkml:context>
    <inkml:brush xml:id="br0">
      <inkml:brushProperty name="width" value="0.1" units="cm"/>
      <inkml:brushProperty name="height" value="0.1" units="cm"/>
      <inkml:brushProperty name="color" value="#66CC00"/>
    </inkml:brush>
  </inkml:definitions>
  <inkml:trace contextRef="#ctx0" brushRef="#br0">0 154 24575,'18'0'0,"-2"0"0,-2 0 0,-3 0 0,-3 0 0,-4 0 0,0-1 0,-1 0 0,1-3 0,1 0 0,0-2 0,-1 0 0,1 1 0,0 0 0,1 2 0,0 0 0,2-1 0,0 1 0,1-1 0,1-1 0,2 0 0,-1-1 0,1-1 0,-2 1 0,-2 1 0,-2 0 0,-2 2 0,-2-1 0,0 1 0,0 1 0,0-1 0,0 1 0,-1 0 0,1 0 0,1-1 0,1-3 0,1-2 0,1-1 0,-1 1 0,-1 1 0,-1 4 0,-2 3 0,0 7 0,-4 13 0,-7 14 0,-7 12 0,-4 5 0,1-7 0,6-10 0,5-13 0,4-8 0,2-5 0,2-2 0,0 1 0,1 0 0,0 2 0,0 1 0,0 3 0,0 2 0,-2 0 0,-1-1 0,0-4 0,0-4 0,0-2 0,2-2 0,-1-10 0,0-6 0,0-11 0,-1-4 0,0-1 0,-2 1 0,-1 4 0,1 4 0,0 3 0,2 9 0,-2-1 0,3 7 0,-4-4 0,-1 1 0,-1-1 0,-1 0 0,2 1 0,1 1 0,0-2 0,2 0 0,1 0 0,1 1 0,1 0 0,1 2 0,-1 1 0,-2 3 0,0 3 0,-4 11 0,4-7 0,-1 5 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55.867"/>
    </inkml:context>
    <inkml:brush xml:id="br0">
      <inkml:brushProperty name="width" value="0.1" units="cm"/>
      <inkml:brushProperty name="height" value="0.1" units="cm"/>
      <inkml:brushProperty name="color" value="#66CC00"/>
    </inkml:brush>
  </inkml:definitions>
  <inkml:trace contextRef="#ctx0" brushRef="#br0">0 1656 24575,'0'-21'0,"0"-8"0,0-12 0,0-3 0,0 2 0,2 7 0,2 9 0,0 6 0,1 6 0,-1 4 0,-1 2 0,-1 2 0,0 2 0,-1 1 0,1 0 0,-1-1 0,0 0 0,1-1 0,0-1 0,-1 0 0,1-1 0,0 2 0,-1-1 0,1 1 0,0 0 0,0 0 0,1 0 0,0-1 0,0-1 0,0-1 0,-1-1 0,1-2 0,0 0 0,1 2 0,1 3 0,-2 4 0,0 0 0,0 2 0,0 0 0,2 5 0,2 9 0,1 10 0,0 11 0,1 4 0,0 2 0,-3-2 0,-2-5 0,-2-7 0,0-7 0,-1-6 0,-1-3 0,2-1 0,2 0 0,1 0 0,0 1 0,0 0 0,-2 0 0,-1 1 0,-1 1 0,-2 1 0,-1 1 0,-2-1 0,-3 0 0,-1-3 0,0-2 0,1-2 0,2-3 0,1-1 0,1-2 0,0 0 0,1-7 0,-1-4 0,-1-8 0,1-2 0,1 0 0,1-1 0,1 0 0,0 0 0,0 0 0,0 1 0,2 1 0,1 0 0,0 1 0,-1 0 0,-1-1 0,-1 0 0,0 0 0,-2 0 0,-3 2 0,-2 1 0,-5 1 0,-1 0 0,0 0 0,0 2 0,2 2 0,3 4 0,2 3 0,3 2 0,1 2 0,15 0 0,-3 0 0,14-2 0,0-16 0,7-18 0,9-21 0,7-19 0,0-3 0,0 1 0,-7 11 0,-10 19 0,-9 17 0,-10 15 0,-4 10 0,-3 8 0,-1 14 0,-3 16 0,-4 14 0,-7 10 0,-5 2 0,-3-3 0,2-4 0,3-7 0,2-7 0,1-2 0,2-3 0,1-4 0,1-3 0,2-3 0,0-5 0,1-1 0,0-2 0,0 1 0,0 1 0,-2 2 0,-1 1 0,0-1 0,1-1 0,1-4 0,1-4 0,2-3 0,0-2 0,2-2 0,0 1 0,0 0 0,-1 2 0,0-1 0,0 0 0,1-1 0,0-12 0,1-5 0,2-9 0,4-1 0,3 1 0,1 1 0,-1 2 0,-1 0 0,-2 3 0,1 1 0,-2-1 0,1-1 0,-1 0 0,0-2 0,1-1 0,0 0 0,1 0 0,1 0 0,2 0 0,1-2 0,2-2 0,0-4 0,0 1 0,-2-2 0,-2 3 0,-3 4 0,-4 3 0,-2 6 0,-2 4 0,-7 4 0,-9 14 0,-10 15 0,-8 17 0,-1 13 0,1 4 0,4 2 0,7-5 0,6-6 0,6-9 0,5-9 0,2-7 0,1-6 0,0-4 0,0-2 0,1-3 0,1-2 0,0-2 0,2 0 0,0-2 0,0 2 0,0-1 0,0 0 0,0-17 0,1-13 0,3-28 0,0-11 0,2-13 0,-1-6 0,-1 2 0,-1 0 0,-2 14 0,-1 17 0,0 14 0,1 16 0,0 9 0,0 4 0,-1 5 0,0-1 0,0 4 0,2-1 0,2-1 0,2 1 0,1-1 0,0 1 0,-1 0 0,1 0 0,0 1 0,0 1 0,-1 0 0,1 0 0,0 2 0,0 3 0,-1 3 0,1 2 0,0-1 0,-1-2 0,-1-2 0,1-3 0,0-2 0,-1 0 0,1-1 0,2-5 0,0-4 0,1-3 0,1-1 0,-2 3 0,-2 3 0,-2 4 0,-2 3 0,-1 13 0,-1 14 0,-6 18 0,-6 13 0,-4 2 0,-1-7 0,4-10 0,3-14 0,3-10 0,4-6 0,1-2 0,1-5 0,0-2 0,0-17 0,0-4 0,1-13 0,0 2 0,0 7 0,0-1 0,0 9 0,0-4 0,0 5 0,0 1 0,-1 2 0,0 2 0,0 0 0,1-1 0,0-2 0,0 0 0,0 0 0,0 2 0,0 4 0,0 2 0,0 19 0,1 12 0,1 19 0,3 11 0,1 4 0,0 1 0,0-3 0,-2-13 0,-1-11 0,-2-11 0,-1-10 0,0-4 0,0-3 0,0-3 0,0 1 0,-1 0 0,-1 0 0,-1 3 0,-2 3 0,1 4 0,0 2 0,2 2 0,1-1 0,1 0 0,0-1 0,1 0 0,0-2 0,0-7 0,1 1 0,-1-9 0,0 1 0,-1-11 0,1 0 0,1-8 0,1-1 0,1-3 0,-1-6 0,0-4 0,-1-4 0,2-6 0,1-8 0,0-11 0,1-11 0,-2-3 0,-2 1 0,0 10 0,0 12 0,0 12 0,0 12 0,1 10 0,0 3 0,0 2 0,1 2 0,-1 0 0,-1 2 0,1-1 0,1 0 0,0-3 0,2-3 0,-1-1 0,0 0 0,0 2 0,-1 3 0,-2 5 0,0 4 0,-10 21 0,-4 4 0,-8 17 0,-1-7 0,3-7 0,4-8 0,3-7 0,5-6 0,3-2 0,11-15 0,0 0 0,10-15 0,-3 4 0,3-3 0,3-4 0,3-4 0,3-2 0,0 1 0,-3 5 0,-3 8 0,-5 8 0,-5 6 0,-2 5 0,-2 2 0,0 1 0,-2 0 0,0-1 0,0-1 0,-1-1 0,1-2 0,0-1 0,0 0 0,-2 1 0,-1 3 0,-5 11 0,-7 18 0,-8 19 0,-7 15 0,-6 7 0,-2-1 0,1-7 0,4-10 0,9-18 0,7-12 0,6-9 0,3-9 0,2-4 0,4-8 0,3-10 0,5-8 0,4-5 0,2 1 0,-1 3 0,-3 7 0,-3 7 0,-2 7 0,-1 5 0,-1 2 0,1 3 0,-2 6 0,-2 8 0,-2 8 0,-1 8 0,0 2 0,-2-4 0,0-5 0,-1-8 0,1-8 0,0-5 0,2-4 0,0-8 0,1-7 0,2-9 0,4-4 0,2-2 0,2 1 0,0 3 0,-1 3 0,-1 4 0,-1 2 0,-1 2 0,0 3 0,-2 2 0,0 0 0,0 0 0,-1 1 0,1 0 0,1 0 0,-1 2 0,0 0 0,1 1 0,-4 5 0,0 10 0,-2 16 0,-3 14 0,-3 10 0,-1-2 0,-2-11 0,5-12 0,2-9 0,0-8 0,1-4 0,1-13 0,1 0 0,3-9 0,2 3 0,1-1 0,-2 2 0,1 1 0,-2 2 0,1 3 0,-1 1 0,-1 3 0,0 0 0,-1 1 0,1-2 0,0-1 0,0-1 0,1 0 0,0 1 0,0 0 0,1-1 0,1 0 0,1-1 0,1 0 0,-1 2 0,-1 2 0,-2 1 0,-2 1 0,-1 1 0,0 0 0,0-1 0,0 0 0,0-1 0,-1 0 0,0-1 0,0 0 0,0 1 0,0 0 0,0 1 0,0-2 0,0 0 0,0-1 0,0 1 0,0 4 0,0 14 0,0 2 0,0 13 0,0-5 0,0-2 0,0-6 0,0-3 0,0-6 0,1-2 0,0-3 0,4-3 0,-1-2 0,2-3 0,-3-1 0,-1-2 0,0-5 0,-1-2 0,0-5 0,-1-6 0,0-6 0,0-3 0,0 0 0,0 7 0,0 8 0,-1 8 0,-1 5 0,-1 3 0,-1 0 0,-1-2 0,0-2 0,0 1 0,0 2 0,1 2 0,-1 3 0,-1 3 0,-3 5 0,-1 4 0,-1 3 0,2 1 0,1-1 0,4-7 0,1 0 0,3-4 0,-3 2 0,2-1 0,-2 3 0,1-1 0,0 1 0,1-1 0,0-2 0,1-14 0,2-3 0,3-13 0,3 5 0,1 0 0,0 2 0,0 3 0,0-2 0,1-1 0,1 0 0,-1 2 0,0 0 0,0 3 0,-1 2 0,-1 0 0,0 0 0,-1 0 0,0 1 0,-2 2 0,-1 2 0,-1 2 0,-1 2 0,-1 2 0,0 0 0,2 3 0,0 12 0,2 20 0,-4 21 0,0 16 0,-1 4 0,0-10 0,0-13 0,1-18 0,0-13 0,0-13 0,0-3 0,1-19 0,1 3 0,2-12 0,0 5 0,0-2 0,-1-1 0,0-3 0,0-2 0,-1-1 0,0 3 0,-1 3 0,-1 0 0,0 1 0,-1 2 0,0 3 0,2 2 0,-2 7 0,3-2 0,-3 7 0,3-5 0,-2 4 0,1-2 0,0 3 0,-1 1 0,2-1 0,0 1 0,1-1 0,0 1 0,1-1 0,-1 0 0,-1 1 0,-2 0 0,1-3 0,-2 1 0,1-1 0,-1 1 0,1 1 0,1 0 0,1 1 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58.450"/>
    </inkml:context>
    <inkml:brush xml:id="br0">
      <inkml:brushProperty name="width" value="0.1" units="cm"/>
      <inkml:brushProperty name="height" value="0.1" units="cm"/>
      <inkml:brushProperty name="color" value="#66CC00"/>
    </inkml:brush>
  </inkml:definitions>
  <inkml:trace contextRef="#ctx0" brushRef="#br0">132 277 24575,'0'-13'0,"-1"-2"0,-3-2 0,-1-2 0,0 1 0,0 0 0,0 2 0,0 1 0,-1-1 0,0 0 0,0-1 0,0-1 0,1 1 0,1 1 0,1 1 0,0 3 0,0 4 0,2 2 0,-1 3 0,0 2 0,-2 1 0,-2 2 0,0 2 0,0 1 0,0 1 0,3-3 0,0 1 0,1-1 0,0 3 0,-2 4 0,0 1 0,2 3 0,-1-1 0,2-2 0,0-2 0,0-5 0,1 1 0,0-4 0,0 2 0,2 0 0,3 2 0,2 3 0,3 1 0,1 3 0,-2 1 0,-1 0 0,-2-1 0,0-2 0,-3-2 0,-1-3 0,-1-2 0,-1-1 0,0-1 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59.483"/>
    </inkml:context>
    <inkml:brush xml:id="br0">
      <inkml:brushProperty name="width" value="0.1" units="cm"/>
      <inkml:brushProperty name="height" value="0.1" units="cm"/>
      <inkml:brushProperty name="color" value="#66CC00"/>
    </inkml:brush>
  </inkml:definitions>
  <inkml:trace contextRef="#ctx0" brushRef="#br0">73 1 24575,'-10'38'0,"0"2"0,-4-2 0,1-4 0,3-8 0,2-9 0,4-7 0,1-5 0,2-3 0,1-2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20:54.545"/>
    </inkml:context>
    <inkml:brush xml:id="br0">
      <inkml:brushProperty name="width" value="0.1" units="cm"/>
      <inkml:brushProperty name="height" value="0.1" units="cm"/>
      <inkml:brushProperty name="color" value="#66CC00"/>
    </inkml:brush>
  </inkml:definitions>
  <inkml:trace contextRef="#ctx0" brushRef="#br0">156 0 24575,'-19'12'0,"0"-1"0,-2 0 0,-1-1 0,0-1 0,1-1 0,5-2 0,5-1 0,7-3 0,3-2 0,5-1 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21:03.412"/>
    </inkml:context>
    <inkml:brush xml:id="br0">
      <inkml:brushProperty name="width" value="0.1" units="cm"/>
      <inkml:brushProperty name="height" value="0.1" units="cm"/>
      <inkml:brushProperty name="color" value="#66CC00"/>
    </inkml:brush>
  </inkml:definitions>
  <inkml:trace contextRef="#ctx0" brushRef="#br0">1 1 24575,'0'0'0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5:13.603"/>
    </inkml:context>
    <inkml:brush xml:id="br0">
      <inkml:brushProperty name="width" value="0.1" units="cm"/>
      <inkml:brushProperty name="height" value="0.1" units="cm"/>
      <inkml:brushProperty name="color" value="#66CC00"/>
    </inkml:brush>
  </inkml:definitions>
  <inkml:trace contextRef="#ctx0" brushRef="#br0">0 284 24575,'8'-1'0,"-2"0"0,-2 0 0,-1-1 0,1-1 0,0 0 0,0-1 0,1-1 0,0 0 0,0-1 0,0 1 0,0 1 0,1 0 0,1 1 0,1-1 0,1 2 0,0 1 0,-2 1 0,-1 0 0,-1 0 0,0 0 0,0 0 0,-1 0 0,0 0 0,-1 0 0,0-1 0,2 1 0,0-1 0,0-1 0,-1 0 0,1 0 0,-2 1 0,0-1 0,0 1 0,0-1 0,1-1 0,0 0 0,2 0 0,4-3 0,2 0 0,3-2 0,-2 0 0,-3 2 0,-3 1 0,-3 3 0,-2 2 0,0 2 0,0 0 0,0 0 0,0-1 0,1 0 0,0-2 0,1 0 0,-1-2 0,0-1 0,0 0 0,1 0 0,0-1 0,0 0 0,1 0 0,-3 2 0,1 0 0,-1 2 0,-1-1 0,2 0 0,-1 1 0,0-3 0,0 2 0,0-2 0,2-1 0,-1 0 0,0 0 0,1 1 0,-1 0 0,2-1 0,-2 1 0,0 1 0,0 0 0,-2 1 0,0 0 0,-1-1 0,0 0 0,0-2 0,0 3 0,0-2 0,-1 1 0,0-2 0,-2 1 0,0 0 0,-2 1 0,-1 1 0,-2 2 0,1 0 0,1 0 0,3 0 0,0 0 0,1 0 0,0-3 0,0-1 0,0-3 0,0 0 0,2 2 0,0 1 0,6 8 0,-2-1 0,4 3 0,-4-4 0,0-1 0,-1-1 0,1 0 0,-1 0 0,-1 0 0,1 0 0,1 0 0,0-1 0,0-1 0,1 0 0,0-2 0,1 1 0,0 0 0,0 1 0,2 0 0,-1 0 0,-1 2 0,0-1 0,0 1 0,-1 0 0,0 0 0,-1 0 0,0-1 0,-2 0 0,0 0 0,-9 4 0,-2 1 0,-8 4 0,-6-1 0,0-3 0,-1-1 0,1 0 0,7 1 0,1 1 0,2 0 0,3 0 0,-1-1 0,2-1 0,0 0 0,0 0 0,0-1 0,-1 0 0,1 0 0,1-1 0,-1 2 0,1 0 0,-1 0 0,2-1 0,2 1 0,1 0 0,1 0 0,1-1 0,1 1 0,0 0 0,-1 2 0,1 2 0,-1 2 0,-1-1 0,0 0 0,0-1 0,2-4 0,-2 2 0,0-3 0,0 0 0,-2 0 0,3 0 0,0-1 0,0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5:24.136"/>
    </inkml:context>
    <inkml:brush xml:id="br0">
      <inkml:brushProperty name="width" value="0.1" units="cm"/>
      <inkml:brushProperty name="height" value="0.1" units="cm"/>
      <inkml:brushProperty name="color" value="#66CC00"/>
    </inkml:brush>
  </inkml:definitions>
  <inkml:trace contextRef="#ctx0" brushRef="#br0">1 733 24575,'17'0'0,"-1"0"0,-1 0 0,-3 0 0,-2 0 0,-2 0 0,-3 0 0,1 0 0,1-1 0,1 0 0,2-2 0,-2 0 0,0-1 0,-3-1 0,-2 3 0,0 1 0,-1 0 0,2 0 0,1-2 0,2-1 0,1 0 0,0-1 0,0 2 0,1-1 0,3 0 0,2 0 0,1 0 0,-1 2 0,2 1 0,-1 1 0,1 0 0,-1-1 0,-1 0 0,-3 0 0,-2 1 0,-1 0 0,-2 0 0,-1-1 0,1-1 0,1-1 0,1 0 0,2-1 0,0 0 0,-1 1 0,2 1 0,1 0 0,1 0 0,2-1 0,0 0 0,-1-1 0,-2 1 0,-3 0 0,-2 0 0,-2 1 0,1 0 0,-1 0 0,0-1 0,-1 1 0,1 1 0,1 0 0,3 1 0,2 0 0,2 0 0,-1 0 0,-3 0 0,-2 0 0,-2-1 0,-3 0 0,-1-1 0,-1-4 0,0 1 0,0-5 0,0 3 0,0 0 0,0 0 0,0 3 0,1-1 0,0 1 0,2 0 0,0-1 0,1 0 0,1 0 0,0 0 0,0 0 0,2 0 0,-1 1 0,0 1 0,-1 1 0,0 0 0,0 2 0,-1 0 0,0 0 0,0 0 0,-1 0 0,0 0 0,-20-1 0,2 1 0,-16-1 0,6 1 0,0-2 0,2-3 0,4-3 0,4-2 0,6 0 0,2 2 0,2 1 0,2 2 0,1 0 0,1 1 0,1 0 0,0-1 0,0 0 0,0 0 0,2-2 0,-1-3 0,0-1 0,1-2 0,-2-1 0,-2 2 0,-2 0 0,-2 3 0,-1 2 0,0 2 0,1 2 0,2 1 0,1 1 0,2 0 0,0-2 0,1 0 0,0-2 0,0-1 0,0 0 0,0 0 0,0-1 0,-3 1 0,-3 0 0,-5 1 0,-4-2 0,0 1 0,2-1 0,3 2 0,2 1 0,1 0 0,2 1 0,2 0 0,1 2 0,0-1 0,0 0 0,0-1 0,0-1 0,0-1 0,0 0 0,2 1 0,-1 1 0,1 0 0,1 0 0,4 1 0,5-2 0,3 0 0,2 1 0,0 1 0,-2-1 0,-2 1 0,-3 0 0,-1 0 0,0 1 0,0 0 0,0-1 0,0 1 0,0-2 0,0 0 0,0-1 0,-1 0 0,0 0 0,-2 0 0,1 0 0,-3 1 0,0 0 0,-2 1 0,0-3 0,0 3 0,-1-3 0,0 3 0,-2-1 0,1 0 0,-1 1 0,1 0 0,0 1 0,0 0 0,-2 1 0,-3 2 0,-4 4 0,-2 4 0,-3 2 0,1-1 0,1-3 0,1-3 0,1-3 0,2-1 0,-1-2 0,0-2 0,0-2 0,1 0 0,0-2 0,5 3 0,0 1 0,3 3 0,0-1 0,1-2 0,1-2 0,1-4 0,5-3 0,5-2 0,1-1 0,1 1 0,-3 4 0,-3 3 0,-2 3 0,-2 1 0,0 0 0,0 0 0,0 0 0,1 0 0,-1 0 0,0 0 0,-1 1 0,0 1 0,0-2 0,1 0 0,0 1 0,-1 0 0,-9 3 0,0 3 0,-9 2 0,4 2 0,1 1 0,1-1 0,2 0 0,2-2 0,2-1 0,2-2 0,1-1 0,-1 0 0,0 0 0,0 1 0,-1 1 0,-1 0 0,-1 2 0,-1 0 0,0 2 0,-1 0 0,0 1 0,0 0 0,0-1 0,0 0 0,0 0 0,0 0 0,0 1 0,-1-1 0,-1 1 0,-1 0 0,1 0 0,1-1 0,2-1 0,1-3 0,2-1 0,1-2 0,1-6 0,1-2 0,0-4 0,0 2 0,0 0 0,0 1 0,1 0 0,1-1 0,1 1 0,0 2 0,-1 0 0,-1 3 0,0-1 0,-1 2 0,0-1 0,0 0 0,0 0 0,0 1 0,0 11 0,0-4 0,0 10 0,0-6 0,-1 0 0,1 1 0,-1 0 0,0-2 0,0-1 0,0-1 0,1 0 0,0 0 0,4 0 0,5 0 0,3 1 0,2 0 0,0 0 0,-2 0 0,-3 0 0,-3-1 0,-1 0 0,-1-1 0,-2-2 0,0 0 0,-1-1 0,1 0 0,1 1 0,1 0 0,1 1 0,-1 0 0,1 0 0,1-1 0,-3-1 0,1-1 0,-2-1 0,1 0 0,1 0 0,1 0 0,1 0 0,2 1 0,1 1 0,0 2 0,1 1 0,-2 2 0,-1 2 0,-3 2 0,-1 1 0,-1-1 0,-1 0 0,-3 0 0,-2-2 0,-2-1 0,-2 0 0,0-2 0,0 0 0,1 0 0,0-1 0,0 0 0,1-1 0,-1 0 0,0-1 0,-1-1 0,0-1 0,-1-1 0,1 0 0,1 0 0,0 0 0,0 0 0,1 0 0,0 0 0,1-1 0,1-1 0,0 1 0,0 1 0,0-1 0,0 0 0,-2-1 0,0 1 0,-2-2 0,3 2 0,0-1 0,3 2 0,0 0 0,-1-1 0,0 1 0,0-1 0,0 1 0,8 9 0,-1-2 0,6 7 0,-2-5 0,-2-2 0,-2-1 0,-1-1 0,-2 0 0,0-1 0,-1 0 0,1 0 0,-1 0 0,1 0 0,-1 1 0,0-1 0,0 1 0,0-4 0,0 3 0,0 0 0,0 3 0,0 1 0,0 0 0,0-2 0,0 0 0,0-2 0,-1 1 0,-3-2 0,-1-1 0,-3-1 0,0-1 0,0 0 0,1 0 0,0-1 0,2 0 0,0-1 0,-1 0 0,0-1 0,-2-1 0,0 0 0,1 0 0,2 1 0,-1 0 0,3 2 0,-1-1 0,2 2 0,-1 0 0,-2 0 0,3 0 0,-4 0 0,3 0 0,-1 0 0,0 0 0,2 0 0,-1 0 0,11 0 0,-2 0 0,9 0 0,1 3 0,1 1 0,1 1 0,0 1 0,-3-3 0,1 0 0,1-2 0,3 0 0,3-6 0,5-4 0,1-6 0,0-1 0,-7 4 0,-7 4 0,-6 4 0,-2 1 0,-4 2 0,0-1 0,-1-1 0,2-2 0,3-2 0,4-1 0,1 0 0,-1 2 0,-1 3 0,-5 1 0,-3 1 0,-2 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08.004"/>
    </inkml:context>
    <inkml:brush xml:id="br0">
      <inkml:brushProperty name="width" value="0.035" units="cm"/>
      <inkml:brushProperty name="height" value="0.035" units="cm"/>
      <inkml:brushProperty name="color" value="#66CC00"/>
    </inkml:brush>
  </inkml:definitions>
  <inkml:trace contextRef="#ctx0" brushRef="#br0">1 56 24575,'6'0'0,"-2"0"0</inkml:trace>
  <inkml:trace contextRef="#ctx0" brushRef="#br0" timeOffset="1">66 53 24575,'2'-2'0,"2"0"0,-1-2 0,1 1 0,1-1 0,-2 0 0,0 1 0,-1 2 0,-1-1 0,0 2 0,-1-1 0,1 0 0,1 1 0,0-1 0,0 1 0,2 0 0,-1 0 0,2 0 0,-1 0 0,0 0 0,-1 0 0,0 0 0,0 0 0,-1 0 0,-1 0 0,1-1 0,0-1 0,1-2 0,3 0 0,0-1 0,1 1 0,-2 1 0,-2 2 0,-1 1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5:59.188"/>
    </inkml:context>
    <inkml:brush xml:id="br0">
      <inkml:brushProperty name="width" value="0.05" units="cm"/>
      <inkml:brushProperty name="height" value="0.05" units="cm"/>
      <inkml:brushProperty name="color" value="#66CC00"/>
    </inkml:brush>
  </inkml:definitions>
  <inkml:trace contextRef="#ctx0" brushRef="#br0">1 695 24575,'0'-21'0,"0"-1"0,0-3 0,0 3 0,0 5 0,0 4 0,0 6 0,1 1 0,0 3 0,1 2 0,0-1 0,-1 1 0,0-1 0,0 0 0,1-1 0,0-2 0,2 0 0,0 0 0,0 1 0,1 0 0,0 1 0,0 0 0,-2 2 0,0 0 0,-2 1 0,1 0 0,-1-1 0,1 0 0,-1-1 0,1 0 0,0 0 0,1 0 0,0-1 0,1 1 0,0 0 0,1 0 0,0 0 0,0 1 0,0 0 0,1-1 0,-2 3 0,-1-2 0,-4 2 0,3-2 0,-1 3 0,1-1 0,-2 3 0,0-1 0,-1 1 0,0 0 0,0 1 0,0-3 0,2 0 0,2-3 0,5-2 0,4-2 0,0-2 0,1 0 0,1 1 0,0-1 0,2 1 0,1-1 0,0 1 0,1 2 0,-3 1 0,-3 3 0,-1-1 0,-1 1 0,-1 0 0,1 0 0,-2 0 0,1 0 0,-1 0 0,0 1 0,1 0 0,1 2 0,2-1 0,3 1 0,0-1 0,0 0 0,-1-1 0,-2 0 0,0 0 0,-1 1 0,-1 0 0,1 0 0,-3 1 0,-1-2 0,2-3 0,3-2 0,4-2 0,2-2 0,0 2 0,0 1 0,0 2 0,-1 0 0,0 1 0,-2-1 0,-1 1 0,-2 1 0,0 0 0,-1 1 0,-1 0 0,-1 0 0,0 0 0,-2 0 0,0 0 0,0 0 0,0 0 0,1 0 0,-1 0 0,0 0 0,0 0 0,1 0 0,0 2 0,1 1 0,0 1 0,-1 1 0,-1-1 0,-1-1 0,-1-2 0,-1 0 0,-1-1 0,1 0 0,0 0 0,1 0 0,2 0 0,1-1 0,3-1 0,3-1 0,-2-2 0,-2 0 0,-4 2 0,-4 3 0,-1 2 0,-1 3 0,0 1 0,0 0 0,1 0 0,0-3 0,1-2 0,-1-4 0,2-8 0,3-9 0,11-18 0,3-4 0,1 0 0,-4 9 0,-7 14 0,-4 6 0,-1 3 0,-3 5 0,1 0 0,-2 1 0,1-1 0,-1-2 0,2 0 0,-1 1 0,0-1 0,0 0 0,-1-1 0,1 0 0,-1-1 0,0 0 0,0 0 0,0 0 0,-1 0 0,1 0 0,-1 1 0,0 0 0,0 1 0,0 0 0,0 0 0,0 0 0,0 0 0,0 0 0,0 1 0,-1 1 0,0 2 0,0 0 0,1 2 0,-1-1 0,-1 0 0,-2-2 0,1 1 0,-1-2 0,2 0 0,-1-1 0,0 1 0,2 1 0,0 1 0,1 2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6:15.752"/>
    </inkml:context>
    <inkml:brush xml:id="br0">
      <inkml:brushProperty name="width" value="0.05" units="cm"/>
      <inkml:brushProperty name="height" value="0.05" units="cm"/>
      <inkml:brushProperty name="color" value="#66CC00"/>
    </inkml:brush>
  </inkml:definitions>
  <inkml:trace contextRef="#ctx0" brushRef="#br0">308 431 24575,'-2'13'0,"0"2"0,-3 4 0,-1 3 0,-4 6 0,-1-1 0,-1-3 0,1-5 0,2-9 0,1-1 0,0-3 0,2 1 0,0-1 0,2 0 0,-1-2 0,1-1 0,0-1 0,-1 2 0,1-1 0,-1 0 0,0 2 0,-1-1 0,-1 1 0,0 1 0,-1 1 0,-1 0 0,1 0 0,0 0 0,0 1 0,2-2 0,1 0 0,1 0 0,0-1 0,2-1 0,0 0 0,1-2 0,1 0 0,-1-1 0,1 1 0,0-1 0,0 1 0,0-1 0,0 1 0,0 0 0,1 2 0,0 5 0,1 2 0,-1 0 0,0-2 0,-1-4 0,0 0 0,0 1 0,0 0 0,0 1 0,0 1 0,0-1 0,0 0 0,0-1 0,0 0 0,0 0 0,1 1 0,2 0 0,0 0 0,1 0 0,-2-2 0,0 0 0,-1 0 0,0 0 0,-1 0 0,0 0 0,-2 1 0,-2 0 0,-3 0 0,-1-2 0,-1 0 0,-2-1 0,1 0 0,-1 1 0,0-1 0,1 1 0,0 0 0,2 0 0,3-1 0,1-1 0,2 0 0,2 0 0,-1 1 0,2 1 0,1 1 0,2-1 0,4 0 0,3-1 0,2-1 0,3-1 0,3-1 0,3 0 0,1 0 0,-1 0 0,-3 0 0,-4-1 0,-2 1 0,-3-2 0,0 1 0,-1 0 0,-1 0 0,-1 0 0,0-1 0,0 0 0,0-1 0,2 1 0,2 0 0,1 0 0,1 2 0,1 0 0,-1 0 0,0 0 0,-2 0 0,-2 0 0,-1 0 0,-1 0 0,-4 0 0,1 0 0,-3 0 0,0 2 0,0 0 0,-1 0 0,0 0 0,0 0 0,0 0 0,0 0 0,0 0 0,0 0 0,1 1 0,1 1 0,1 1 0,0 0 0,1 1 0,-1 0 0,1 1 0,-1 1 0,-1-1 0,0 0 0,-1 0 0,0-3 0,-1 1 0,1-4 0,-1 1 0,1-1 0,1 1 0,-1 0 0,1 0 0,0 0 0,0 0 0,0-1 0,1 0 0,0-1 0,1 0 0,0 0 0,1-1 0,1-3 0,1-6 0,0-5 0,0-1 0,-1 4 0,-3 7 0,-2 7 0,-2 2 0,-1 3 0,0-4 0,3 0 0,11-3 0,19-3 0,10-3 0,0 0 0,-10 0 0,-16 4 0,-6 2 0,-3-1 0,0 1 0,-1-1 0,-1-1 0,0 0 0,0 0 0,0 0 0,1-1 0,3-1 0,3 0 0,2 1 0,1 0 0,1 1 0,0 1 0,-1 0 0,0 1 0,0 0 0,-1 0 0,0 0 0,-1 0 0,-1 0 0,-1 0 0,-2 0 0,0 0 0,1 0 0,-1 0 0,1 0 0,-1 0 0,-2 0 0,1 0 0,-4 0 0,2 0 0,-2 0 0,3 0 0,0 0 0,1-2 0,2-3 0,1-4 0,2-2 0,0-1 0,0-1 0,-2 1 0,1 0 0,-6 6 0,-1 2 0,-4 5 0,1 0 0,4-1 0,4-3 0,3-2 0,2-2 0,-1-1 0,-4 1 0,-1 2 0,-3 0 0,0 2 0,-1-1 0,0 1 0,1 0 0,0-2 0,0 0 0,0-2 0,-1 1 0,1 0 0,-2-1 0,1 1 0,1-1 0,0 0 0,2-1 0,2 0 0,2 1 0,2 1 0,-1 1 0,0 0 0,-2 1 0,-2 0 0,-1-2 0,0-2 0,-1-3 0,0-2 0,-1-1 0,1 1 0,-2 3 0,-1 0 0,-2 1 0,0 1 0,-1-1 0,0 1 0,0 1 0,0 0 0,0 2 0,0 1 0,0 0 0,0 1 0,0 0 0,0 1 0,0 0 0,0-1 0,0-1 0,2-1 0,2-2 0,3 0 0,4-1 0,0 0 0,3-1 0,2-2 0,1-2 0,-1 1 0,-4 1 0,-3 4 0,-3 3 0,-2 2 0,-1 0 0,-2 2 0,1-1 0,-1 1 0,0 4 0,-1-2 0,0 4 0,0-6 0,6-7 0,5-5 0,9-10 0,3 2 0,-3 5 0,-5 5 0,-5 6 0,-1 1 0,-2 2 0,-1 0 0,0 1 0,-1 0 0,-1-1 0,0 0 0,1-1 0,-1 0 0,2 0 0,1 0 0,1 1 0,0 0 0,2 0 0,0 0 0,0 0 0,1 1 0,-1 0 0,0 0 0,-1-1 0,-1-2 0,0 0 0,-2-1 0,0-1 0,0-1 0,2-2 0,1-2 0,0-1 0,-1 0 0,0 0 0,1 0 0,-1 0 0,-1 1 0,0 1 0,-1 1 0,-2 4 0,-1 0 0,-2 2 0,0 0 0,0 0 0,0-3 0,-1-1 0,0-3 0,0-2 0,-3-2 0,-2-1 0,-2 0 0,-2 3 0,3 2 0,0 3 0,5 3 0,3-1 0,9-4 0,8-6 0,8-6 0,4-4 0,-2 4 0,-6 5 0,-7 8 0,-8 5 0,-1 2 0,-4 0 0,0 0 0,-2 1 0,-1 0 0,3 0 0,1 0 0,3 1 0,0-2 0,-2 1 0,-2-1 0,-1 0 0,0 0 0,0 0 0,1 0 0,2 0 0,4 0 0,3 0 0,5 2 0,2 4 0,2 4 0,-1 5 0,-3 0 0,-2 0 0,-4-4 0,-3-2 0,-4-5 0,0-1 0,-3-3 0,1 0 0,1 0 0,1 0 0,0 0 0,1 0 0,0 2 0,0 1 0,0 1 0,1 0 0,0 2 0,0-1 0,-1-1 0,-1-1 0,-3 0 0,-1-2 0,0 2 0,0-2 0,1-7 0,4-5 0,5-11 0,5-3 0,1 2 0,-3 5 0,-2 5 0,-4 5 0,0 2 0,-1 1 0,0 3 0,-3 0 0,1 1 0,-2 1 0,1 0 0,1 0 0,2 0 0,1 0 0,0-2 0,-1 0 0,0-2 0,0-1 0,0 0 0,1 1 0,0-1 0,1 1 0,1-1 0,0 1 0,-1 1 0,-1 2 0,-1 0 0,-1 1 0,-2 1 0,-1 0 0,-2 1 0,0 0 0,0-1 0,0 1 0,0-1 0,-1 0 0,6-1 0,3 0 0,9 0 0,1 0 0,0 0 0,-1 0 0,-4 0 0,-1 0 0,-3 0 0,-1 0 0,-2 0 0,0 0 0,0 0 0,0 0 0,0 0 0,0 0 0,0 0 0,1 1 0,-1 0 0,1 1 0,0 0 0,-2 1 0,1-1 0,-1 1 0,0 1 0,-1-1 0,1 1 0,0 0 0,0 0 0,-1-1 0,1 1 0,-2 0 0,1 1 0,0 0 0,1 1 0,0 2 0,0 0 0,0 1 0,0-1 0,1-1 0,-2-1 0,0 0 0,0-1 0,0 1 0,-1-1 0,1 0 0,0-1 0,1 2 0,0-1 0,0 2 0,0-1 0,0 0 0,0 0 0,1-1 0,0 0 0,-1-1 0,0 0 0,0-2 0,0 0 0,1-1 0,-4 0 0,1 0 0,1-3 0,9 6 0,6 2 0,4 6 0,-2 5 0,-4 0 0,-2-2 0,-4-2 0,-2-3 0,-2-1 0,0-1 0,-2-1 0,0-2 0,0 0 0,0 0 0,1 1 0,1 0 0,1 2 0,1 0 0,1 0 0,-1 0 0,0-1 0,-2-1 0,0 0 0,-1-1 0,0-1 0,-1 0 0,-1-1 0,1-1 0,0 0 0,0 0 0,1-1 0,0 1 0,2-1 0,2 0 0,2-1 0,2 0 0,0 0 0,1 0 0,1 0 0,0 0 0,-2 1 0,0 1 0,-2 0 0,0 1 0,-1 0 0,-1 0 0,-2-1 0,-1 1 0,0-1 0,-2 1 0,0-1 0,0 1 0,0 0 0,-1-1 0,-2-1 0,-1 2 0,-1 4 0,0 5 0,0 3 0,0-1 0,-1-2 0,0-2 0,-1-2 0,2 0 0,-1-1 0,1-1 0,1 0 0,1-1 0,3-1 0,4 1 0,1-1 0,1 2 0,-1 0 0,0 0 0,-3-1 0,-1 0 0,-1 0 0,1-1 0,1 0 0,2 0 0,-1 1 0,0-2 0,-2-2 0,-1 0 0,1-1 0,0 0 0,2 1 0,-1 1 0,1 1 0,-1 1 0,-1 1 0,0 0 0,-2 0 0,2 2 0,-1-1 0,-1 1 0,-1 0 0,-2 0 0,0-1 0,-1 0 0,0-1 0,0-1 0,0 1 0,0 1 0,0-3 0,-1 2 0,1-2 0,-1 0 0,1 2 0,0 0 0,-1-1 0,1 1 0,-2 0 0,0 0 0,-1-1 0,-1 1 0,-2-2 0,-1-1 0,0 0 0,-1-1 0,3 0 0,0-1 0,4 0 0,0 0 0,0 2 0,1-1 0,0 2 0,0-2 0,-1 1 0,0 1 0,0 0 0,0-1 0,1 1 0,0-1 0,0-1 0,2 0 0,2-1 0,5-5 0,2-5 0,3-5 0,-1-3 0,-3 3 0,-1 2 0,-2 4 0,0 2 0,-2 2 0,0 1 0,1 0 0,0 1 0,0 1 0,1 1 0,1 1 0,-2 0 0,-1-1 0,-1-1 0,-2-1 0,-1-1 0,0 0 0,-1 0 0,0 0 0,0 2 0,0-1 0,0 2 0,0 0 0,0-2 0,0 1 0,-1-2 0,-2 2 0,-1 0 0,-2 1 0,-1 0 0,-1-1 0,1-1 0,0 0 0,1-3 0,0 0 0,1-1 0,0 0 0,0 0 0,0 1 0,1 0 0,1-1 0,1 0 0,0-1 0,2 2 0,-1 0 0,1 0 0,-1 1 0,0 1 0,-1-1 0,0 1 0,-2 0 0,0 0 0,0 0 0,0-1 0,2 1 0,0 0 0,2 3 0,0 0 0,1 0 0,1-1 0,0 1 0,-1-1 0,1 1 0,-1-1 0,0-1 0,0 1 0,-1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20.268"/>
    </inkml:context>
    <inkml:brush xml:id="br0">
      <inkml:brushProperty name="width" value="0.05" units="cm"/>
      <inkml:brushProperty name="height" value="0.05" units="cm"/>
      <inkml:brushProperty name="color" value="#66CC00"/>
    </inkml:brush>
  </inkml:definitions>
  <inkml:trace contextRef="#ctx0" brushRef="#br0">1 51 24575,'5'0'0,"1"0"0,-1 0 0,0 0 0,0 0 0,0 0 0,-1 0 0,1 0 0,-1 0 0,1 0 0,0 0 0,1 0 0,1 0 0,0 0 0,1 0 0,-1 0 0,1-1 0,-2 1 0,0-1 0,0 0 0,0 1 0,-1-1 0,0-1 0,0 1 0,-1 0 0,1 0 0,0 0 0,-1-1 0,0 1 0,0-1 0,-2-1 0,0 2 0,0-1 0,0 0 0,-1 0 0,0 0 0,1 1 0,-1-1 0,0 1 0,0 0 0,1 0 0,-1 0 0,1 0 0,0-1 0,0 1 0,0 0 0,-1 0 0,0 0 0,1-1 0,1 0 0,1 0 0,-2 0 0,0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1:13.353"/>
    </inkml:context>
    <inkml:brush xml:id="br0">
      <inkml:brushProperty name="width" value="0.1" units="cm"/>
      <inkml:brushProperty name="height" value="0.1" units="cm"/>
      <inkml:brushProperty name="color" value="#66CC00"/>
    </inkml:brush>
  </inkml:definitions>
  <inkml:trace contextRef="#ctx0" brushRef="#br0">8 0 24575,'0'14'0,"0"-1"0,0-7 0,0 4 0,0 4 0,0-4 0,0 4 0,0-7 0,0 3 0,0 1 0,0 2 0,0 2 0,0 0 0,0-1 0,0-3 0,0-4 0,0-2 0,0-2 0,0 2 0,0 3 0,0 2 0,0 6 0,-1 2 0,-2 0 0,1-1 0,0-1 0,2-1 0,0 1 0,0-1 0,0 3 0,2-8 0,1 2 0,2-5 0,0 4 0,1 3 0,-2-1 0,0-2 0,0-5 0,-2-3 0,2-3 0,0 0 0,1 0 0,3 0 0,3 0 0,3 3 0,1 3 0,1 4 0,-1 4 0,1 0 0,-1 1 0,-2 1 0,-2-1 0,-2-1 0,-2-1 0,2 1 0,0-1 0,2 3 0,-1-1 0,-1-1 0,-2-4 0,-3-2 0,1-1 0,-1 1 0,-1 2 0,-2 3 0,-1 1 0,0 0 0,0-1 0,0 2 0,0 4 0,0 4 0,0 2 0,0 0 0,1 0 0,0 2 0,2 1 0,1 1 0,1 0 0,-1-3 0,-1-3 0,-1-2 0,-1-4 0,-1 0 0,1-1 0,1-3 0,0-2 0,0-3 0,-1-1 0,0 4 0,1 8 0,2 9 0,1 4 0,-2 3 0,-1-4 0,0-6 0,0-2 0,0-5 0,-1 0 0,0 0 0,-1-5 0,0 8 0,0-3 0,3 9 0,3 2 0,3-1 0,0-2 0,-1-3 0,0-3 0,0-2 0,0-3 0,2 0 0,2 1 0,2-1 0,1 3 0,2 2 0,1 3 0,1 1 0,0-1 0,-2-3 0,-2-2 0,-1-2 0,-2-1 0,-3 0 0,-2-3 0,-1-3 0,-2-2 0,-2-1 0,0 1 0,-2 3 0,0 2 0,0 6 0,0 7 0,0 5 0,0 3 0,-2-4 0,-1-5 0,1-4 0,0-3 0,2-1 0,0-1 0,0 3 0,0-8 0,0 1 0,2-9 0,2 0 0,5 1 0,6-1 0,4-1 0,4 0 0,0-1 0,-3 0 0,-4 0 0,-3 0 0,-2 0 0,1 2 0,0 0 0,3 2 0,0 1 0,1 3 0,-1 2 0,0 2 0,3 1 0,0 1 0,2 2 0,2 2 0,1 2 0,0 3 0,0 1 0,-2-1 0,-3-3 0,-1-2 0,-2-1 0,1-4 0,-2 1 0,0-3 0,-3 0 0,1 0 0,1 1 0,0 1 0,3 2 0,-1-1 0,1 0 0,-1-1 0,1 1 0,-1-1 0,1 1 0,2-1 0,-7-5 0,1 2 0,-10-5 0,0 0 0,2 2 0,3 0 0,2 3 0,-1-1 0,-3-2 0,-3 2 0,-1 1 0,-1 3 0,0 5 0,0 2 0,0 2 0,2 5 0,3 5 0,4 6 0,5 5 0,4 0 0,2-5 0,-2-7 0,-4-9 0,-7-10 0,-4-9 0,-3-6 0,0 22 0,0 18 0,0 36 0,0 5 0,-1-2 0,-3-16 0,-1-16 0,0-11 0,2-4 0,3-5 0,0 1 0,0-2 0,0-3 0,0-1 0,0-9 0,-1 0 0,-1-5 0,-1 1 0,-3 2 0,-1 2 0,0 2 0,1 0 0,-2 1 0,4-5 0,-3 2 0,1 0 0,-2 4 0,0 1 0,0-1 0,2-3 0,1-2 0,0-2 0,0 2 0,-1 1 0,1 2 0,1 1 0,1 2 0,0-1 0,1-2 0,0-1 0,0 2 0,2 3 0,0 4 0,0 2 0,0 1 0,0 4 0,0 2 0,0 5 0,0 5 0,2 1 0,2 2 0,3 0 0,4 1 0,0 3 0,3-3 0,1 0 0,1-4 0,2-1 0,-1-3 0,0-3 0,0-2 0,-3-4 0,-2-4 0,-5-3 0,-1-4 0,-4-8 0,1 2 0,-3 9 0,3 23 0,3 28 0,2 16 0,0 0 0,-1-14 0,-3-21 0,-2-18 0,-1-13 0,-1-8 0,0-1 0,0-5 0,0 2 0,-1-5 0,-3 1 0,-4 1 0,-5 0 0,-6 0 0,-4-3 0,0-1 0,0 0 0,3 0 0,2 1 0,-1 2 0,8-2 0,-1 4 0,5 2 0,-1 3 0,-1 7 0,1 3 0,3 4 0,3 2 0,1 3 0,1 1 0,3 3 0,5-1 0,4 0 0,5-2 0,-1-3 0,1 2 0,0 1 0,-2 2 0,-3 0 0,-2-1 0,-1-1 0,-1-3 0,2 1 0,1-4 0,-1-1 0,2-2 0,0-1 0,2-2 0,-1-1 0,-1 1 0,-4-7 0,-2 2 0,-3-8 0,0 1 0,-1-2 0,0-1 0,-1 1 0,-1 3 0,0 2 0,0 1 0,0 1 0,0-4 0,0-2 0,0-3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48.936"/>
    </inkml:context>
    <inkml:brush xml:id="br0">
      <inkml:brushProperty name="width" value="0.1" units="cm"/>
      <inkml:brushProperty name="height" value="0.1" units="cm"/>
      <inkml:brushProperty name="color" value="#66CC00"/>
    </inkml:brush>
  </inkml:definitions>
  <inkml:trace contextRef="#ctx0" brushRef="#br0">1 464 24575,'1'10'0,"1"-1"0,1-1 0,0-2 0,0 0 0,0 0 0,-1 1 0,0-1 0,0 0 0,-1 0 0,0-2 0,-1-1 0,1-1 0,0 1 0,1-2 0,3 0 0,-2 0 0,1-1 0,-1 0 0,3 0 0,1 0 0,3 0 0,4 0 0,2 2 0,0 0 0,2 1 0,-3 1 0,-2-2 0,-3-1 0,-5-1 0,-4 0 0,-7 1 0,1-1 0,-4 2 0,6 0 0,0 0 0,0 0 0,-1 0 0,0 0 0,0-1 0,0 0 0,-1 1 0,0 0 0,-1 2 0,-1 0 0,0 1 0,-1 0 0,4-3 0,-1 0 0,3-3 0,1-6 0,1-5 0,0-8 0,2-6 0,2-3 0,3 1 0,2 4 0,-3 7 0,-1 7 0,-4 5 0,0 2 0,0 2 0,6-3 0,2 0 0,7-1 0,1 2 0,1 2 0,-1 1 0,0 1 0,-3 2 0,-4 3 0,-2 3 0,-3 1 0,-2 0 0,-2-2 0,-1-1 0,0-2 0,0 0 0,0 0 0,0-1 0,0 1 0,0-3 0,0 2 0,0-2 0,0 1 0,0 0 0,0 0 0,0 1 0,0-3 0,0 2 0,-3-1 0,-4 0 0,-7-2 0,-4-3 0,-2-3 0,1-1 0,3-1 0,5 1 0,4 2 0,6 3 0,8 7 0,4 1 0,7 6 0,2-2 0,2-1 0,2-2 0,0-2 0,-2-2 0,-2-2 0,-3-1 0,-1 0 0,-1-1 0,0-1 0,-1-2 0,1-1 0,-2 0 0,2 2 0,-1 2 0,0 0 0,0 1 0,-4 0 0,-2 1 0,0 1 0,2 4 0,1 2 0,1 2 0,-2-1 0,-2 0 0,-1 1 0,-1-1 0,-2 0 0,0 0 0,-1-1 0,-1 0 0,1 1 0,0-1 0,1 1 0,0 1 0,1-2 0,0 0 0,0-2 0,-1-1 0,-1-1 0,0-1 0,0 1 0,0 0 0,1 1 0,-2 2 0,1 0 0,0 0 0,-1-3 0,0-2 0,-1 0 0,-1 5 0,1 5 0,1 1 0,-1-1 0,0-3 0,0-5 0,-1-1 0,6-13 0,0 2 0,3-8 0,-2 6 0,-2 4 0,-1 1 0,0 2 0,0-3 0,0-4 0,1-5 0,0-5 0,0-4 0,0-4 0,0-2 0,-2-1 0,-1 3 0,-1 4 0,0 8 0,-1 6 0,0 5 0,2 4 0,3 12 0,0 5 0,3 14 0,-4 1 0,0-1 0,-2-4 0,-1-5 0,-1-6 0,0-5 0,0-3 0,0-2 0,-1 0 0,-1 1 0,-2 1 0,-2 1 0,0 1 0,1-1 0,1-2 0,1-1 0,0 0 0,0 0 0,1-1 0,-2 1 0,0-1 0,1 1 0,-1 0 0,1 1 0,1-1 0,1 0 0,0 0 0,1 0 0,0-2 0,0 0 0,0-1 0,4-8 0,3-4 0,5-12 0,4-9 0,2-3 0,-1 4 0,-3 7 0,-4 12 0,-2 2 0,-1 3 0,1 0 0,0-1 0,2-1 0,0-1 0,1 0 0,-1 1 0,-2 3 0,-1 2 0,-2 3 0,-1-1 0,-1 2 0,0 0 0,-2 2 0,0 2 0,-1 2 0,0 1 0,0-1 0,0-2 0,0-1 0,0-1 0,0 0 0,1-1 0,0 1 0,0-1 0,1 0 0,0 0 0,1 1 0,-1-1 0,0 1 0,1 1 0,0-1 0,-1 2 0,0 0 0,-2-2 0,0-1 0,-3-8 0,-7-11 0,-9-14 0,-9-10 0,-4-1 0,-4 5 0,-1 9 0,1 8 0,1 6 0,6 6 0,4 4 0,7 2 0,2 1 0,3 1 0,1 1 0,-2 1 0,-1 1 0,-1 1 0,2-1 0,0 1 0,1-1 0,2-1 0,1 0 0,2-2 0,-1 0 0,0 1 0,0 0 0,0 0 0,1 0 0,1 0 0,2 1 0,1 0 0,-1 1 0,0 0 0,0-1 0,-1-1 0,1 0 0,-1-1 0,0 0 0,1 0 0,0-1 0,2-1 0,1 0 0,10 1 0,6 1 0,12 3 0,3 2 0,1 2 0,-2 1 0,-2-1 0,-2 0 0,-1 1 0,-2 2 0,-2 0 0,-3 0 0,-3-2 0,-3-2 0,-4 0 0,0-1 0,0 2 0,-1-1 0,1 1 0,0 0 0,0 1 0,0-2 0,0 0 0,-2-2 0,-1-2 0,-7-16 0,-5-5 0,-6-13 0,-5-2 0,-1 2 0,0 3 0,0 6 0,2 6 0,4 5 0,4 5 0,3 2 0,4 3 0,1 0 0,2 1 0,0-1 0,1-5 0,0-2 0,0-7 0,0-1 0,1 1 0,3 3 0,3 7 0,4 3 0,5 2 0,1 1 0,1 1 0,-1 2 0,-1 1 0,-1 0 0,1-1 0,0-3 0,2-6 0,6-10 0,5-15 0,5-15 0,2-6 0,-3 2 0,-5 12 0,-8 14 0,-6 11 0,-4 9 0,-4 10 0,-2 11 0,-2 14 0,-7 14 0,-6 4 0,-5 3 0,-2-5 0,1-5 0,1-6 0,2-8 0,0-8 0,0-5 0,-1-4 0,-2-2 0,0-3 0,1-3 0,1-2 0,2-1 0,2-1 0,4-2 0,2-6 0,3-6 0,8-6 0,7-1 0,10 0 0,7 3 0,3 5 0,-3 3 0,-3 4 0,-8 2 0,-6 1 0,-5 0 0,-4-1 0,-4 0 0,-5-2 0,-7-1 0,-8 1 0,-4 2 0,-1 1 0,5 1 0,4 0 0,5-3 0,4-4 0,3-3 0,3-3 0,0 0 0,1 1 0,0 8 0,0 8 0,-2 15 0,-5 10 0,-2 8 0,-3 1 0,2-7 0,3-8 0,3-7 0,1-5 0,1-3 0,2-2 0,1-1 0,9-4 0,6-4 0,13-6 0,2-2 0,1-1 0,-3 3 0,-1 2 0,-2 3 0,-2 3 0,-2 0 0,-4 2 0,-2 0 0,-4 1 0,-2 0 0,-1-2 0,-1-1 0,-1-2 0,-1-3 0,0-3 0,-2-2 0,-1 6 0,-1 2 0,-2 8 0,0-8 0,-1 2 0,-2-7 0,-3 7 0,-3 2 0,-2 2 0,-1 0 0,2 0 0,2 0 0,2 0 0,3 0 0,1-3 0,1-3 0,2-7 0,5-4 0,6-3 0,5 1 0,4 4 0,0 5 0,-2 4 0,-3 4 0,-1 1 0,-3 1 0,-1 0 0,-2 1 0,-1 0 0,-1 0 0,0 1 0,-1-2 0,2 0 0,0 0 0,3 0 0,2 0 0,3 1 0,1 0 0,2 4 0,-2 2 0,-3 0 0,-5 0 0,-6-3 0,-8 0 0,-6 0 0,-8 3 0,-2 2 0,2-1 0,5-1 0,6-3 0,3-1 0,1-1 0,1-1 0,0-1 0,1 1 0,-3 1 0,-6 2 0,-3 2 0,1 0 0,3-1 0,5-3 0,3-2 0,1-4 0,2-3 0,5-11 0,6-5 0,5 0 0,2 3 0,-4 9 0,0 6 0,-2 3 0,1 2 0,0 0 0,-1 2 0,1 2 0,-2 0 0,-2 0 0,0-2 0,-3-1 0,1 0 0,1-1 0,0 0 0,3-2 0,2-2 0,4-1 0,1-1 0,0 2 0,-1 2 0,-3 2 0,-3 0 0,-3 2 0,0 2 0,-2 3 0,1 3 0,0 4 0,1 2 0,-2-1 0,0-2 0,-1-4 0,-2-3 0,-1-3 0,0-2 0,-1-3 0,1-7 0,0-4 0,-1-4 0,-1 1 0,-4 4 0,-4 2 0,-5 2 0,-8 2 0,-2 1 0,-2 1 0,1 0 0,3-1 0,1 1 0,6-1 0,3 2 0,3 1 0,4 2 0,14 5 0,4 1 0,16 5 0,2-2 0,3-2 0,2-1 0,-1-1 0,-3-1 0,-6-1 0,-5 0 0,-4 1 0,-1 1 0,-2 0 0,-2-1 0,-4-1 0,-1-1 0,-1-1 0,1 1 0,0 1 0,3 3 0,2 3 0,1 2 0,-1 0 0,-6-5 0,-4-2 0,-5-4 0,0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02.905"/>
    </inkml:context>
    <inkml:brush xml:id="br0">
      <inkml:brushProperty name="width" value="0.1" units="cm"/>
      <inkml:brushProperty name="height" value="0.1" units="cm"/>
      <inkml:brushProperty name="color" value="#66CC00"/>
    </inkml:brush>
  </inkml:definitions>
  <inkml:trace contextRef="#ctx0" brushRef="#br0">0 293 24575,'4'-26'0,"2"4"0,2 5 0,3 5 0,-5 5 0,3 2 0,-4 1 0,0 1 0,0 1 0,-1-3 0,-1 3 0,2-3 0,1 2 0,-1-2 0,0-2 0,2-1 0,-1-1 0,3 0 0,2-1 0,3 1 0,3 0 0,3 1 0,0 2 0,-1 2 0,1 2 0,-9 2 0,1 0 0,-6 0 0,2-2 0,2 0 0,2-2 0,0 1 0,3 1 0,-5-1 0,4 1 0,-3-1 0,3-1 0,0 1 0,-2 1 0,-1 1 0,-2 1 0,2-1 0,2-1 0,2-2 0,0 0 0,0 0 0,1-2 0,-1 0 0,1-2 0,1 0 0,3 2 0,3 0 0,4 2 0,0 2 0,-1 0 0,-4 2 0,-5 0 0,-3 0 0,-2 0 0,-2 0 0,3 0 0,3 0 0,3 0 0,-6 2 0,1 0 0,-8 1 0,6 1 0,-4-1 0,5 0 0,-4 0 0,3-2 0,2 0 0,0 0 0,1 1 0,1 0 0,3 2 0,6 0 0,4 3 0,5-1 0,0 0 0,-4-1 0,-5-1 0,-5 0 0,-4 0 0,-1 1 0,1 0 0,-2 0 0,-3-1 0,-2-1 0,-3 1 0,1-1 0,1 2 0,4-1 0,-4 0 0,0-2 0,-5-2 0,2 0 0,1 0 0,1 0 0,0 0 0,2 0 0,-3 0 0,1 0 0,-4 0 0,1 0 0,1 0 0,1-2 0,0-2 0,5-4 0,-5 2 0,6-3 0,-6 5 0,2-2 0,4 2 0,-4 2 0,5-1 0,0 1 0,-3 0 0,5 0 0,-5 2 0,2 0 0,-1 0 0,-3 0 0,-1 0 0,-1 0 0,-2 0 0,1 0 0,0 0 0,0 0 0,1 0 0,1 0 0,-1 0 0,-2 2 0,-1 1 0,-2 2 0,-1 2 0,1 5 0,0-5 0</inkml:trace>
  <inkml:trace contextRef="#ctx0" brushRef="#br0" timeOffset="1">1534 281 24575,'-14'0'0,"-3"0"0,-1 0 0,-4 0 0,-2 0 0,-5 0 0,0 0 0,1 0 0,0 0 0,3 0 0,0 0 0,3 0 0,5 0 0,6 0 0,5-1 0,3-3 0,2-2 0,1 0 0,0 0 0,1 3 0,5 1 0,7 1 0,7 1 0,6 1 0,1 4 0,-2 4 0,-4 5 0,-4 0 0,-7-2 0,-3-4 0,-5-5 0,-1-3 0,-1-3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4:47.903"/>
    </inkml:context>
    <inkml:brush xml:id="br0">
      <inkml:brushProperty name="width" value="0.1" units="cm"/>
      <inkml:brushProperty name="height" value="0.1" units="cm"/>
      <inkml:brushProperty name="color" value="#66CC00"/>
    </inkml:brush>
  </inkml:definitions>
  <inkml:trace contextRef="#ctx0" brushRef="#br0">1 272 24575,'19'0'0,"1"-1"0,3-3 0,-1-3 0,0-1 0,-1-3 0,0 1 0,1-1 0,0-1 0,-1 1 0,-1 1 0,0 2 0,-2 2 0,3 0 0,-1 2 0,0-1 0,2 1 0,1 2 0,0 0 0,-3 2 0,-3 0 0,-2 0 0,1 0 0,-1 0 0,1 0 0,-2 0 0,1 0 0,-6 0 0,1 0 0,-2 0 0,0 0 0,2-1 0,-2-3 0,1-2 0,0-2 0,1-1 0,1-1 0,1 3 0,-2 0 0,-2 2 0,0 1 0,-2 0 0,1-1 0,-3 0 0,1-1 0,-1-2 0,-1-1 0,-2-2 0,-1-2 0,0 2 0,0 3 0,0 3 0,0 3 0,0 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53.035"/>
    </inkml:context>
    <inkml:brush xml:id="br0">
      <inkml:brushProperty name="width" value="0.1" units="cm"/>
      <inkml:brushProperty name="height" value="0.1" units="cm"/>
      <inkml:brushProperty name="color" value="#66CC00"/>
    </inkml:brush>
  </inkml:definitions>
  <inkml:trace contextRef="#ctx0" brushRef="#br0">77 330 24575,'-1'-33'0,"0"-3"0,4-9 0,5-2 0,3 6 0,4 4 0,1 8 0,-2 7 0,0 4 0,-4 8 0,-2 3 0,-2 4 0,-1 2 0,-2 1 0,0 4 0,-4 8 0,-3 7 0,-5 9 0,-4 4 0,-3 0 0,0-2 0,3-5 0,2-5 0,4-5 0,1-4 0,1-2 0,1 0 0,0-2 0,0 2 0,-1 0 0,0 1 0,-2 1 0,0 1 0,0-2 0,-1 0 0,0-2 0,1-2 0,0-1 0,2 0 0,1-2 0,1 1 0,2-1 0,-1 1 0,2 0 0,-1 4 0,1 0 0,0 1 0,0-3 0,2-1 0,2-3 0,5-1 0,3-1 0,3-2 0,1-2 0,1-2 0,0 0 0,-3 0 0,-2 1 0,-4 1 0,-2 1 0,0 2 0,0-1 0,4 2 0,2 0 0,1 0 0,0 0 0,-2 0 0,-2 2 0,-1 0 0,-1 2 0,-1 0 0,0 1 0,-2-3 0,-1-3 0,-2-7 0,-1-7 0,0-9 0,0-8 0,0-4 0,0-3 0,0-1 0,0 1 0,1 4 0,0 6 0,0 8 0,0 7 0,-1 9 0,-8 24 0,2 4 0,-6 22 0,4-7 0,3-1 0,3-5 0,1-6 0,1-6 0,0-5 0,0-5 0,0-3 0,0-1 0,0-2 0,-1-1 0,-3 0 0,-3-2 0,-1 0 0,-3-1 0,1-3 0,1-3 0,3-5 0,3-3 0,7 0 0,9 3 0,10 5 0,7 3 0,-1 2 0,-4 2 0,-6 2 0,-6 1 0,-4-1 0,-5-2 0,0 0 0,-4 2 0,1 2 0,-2 5 0,0 2 0,-1 0 0,-1-3 0,0-1 0,0-3 0,0-2 0,-1 0 0,0-1 0,0-1 0,-1 1 0,0-1 0,1 0 0,1-1 0,1 0 0,1-4 0,0-6 0,2-4 0,2-5 0,5-2 0,6-2 0,5 1 0,1 2 0,-2 5 0,-4 6 0,-3 4 0,-4 3 0,-1 1 0,-3 0 0,0 1 0,-1-2 0,-1 0 0,1-3 0,-1 1 0,1 1 0,-2 1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09.684"/>
    </inkml:context>
    <inkml:brush xml:id="br0">
      <inkml:brushProperty name="width" value="0.1" units="cm"/>
      <inkml:brushProperty name="height" value="0.1" units="cm"/>
      <inkml:brushProperty name="color" value="#66CC00"/>
    </inkml:brush>
  </inkml:definitions>
  <inkml:trace contextRef="#ctx0" brushRef="#br0">0 0 24575,'1'16'0,"3"3"0,3 4 0,1 0 0,0-4 0,-1-4 0,-3-3 0,-1 1 0,0 1 0,-2 3 0,-1 2 0,0 1 0,0-2 0,1 0 0,-1-2 0,1-1 0,1-2 0,-1-1 0,-1-4 0,0-2 0,0-2 0,0-3 0,-1-8 0,1-3 0,3-11 0,3 0 0,4-5 0,1 3 0,-3 5 0,-1 5 0,-4 7 0,-1 2 0,-1 2 0,-3-1 0,0 0 0,-2-1 0,-1-1 0,2 1 0,0-1 0,3-1 0,0 1 0,0-1 0,0 0 0,1 0 0,2 1 0,1 0 0,-1 2 0,-1 0 0,-2 1 0,0-1 0,0 0 0,0 0 0,0 1 0,0-1 0,0 0 0,0 1 0,5 0 0,0 1 0,4 0 0,1-2 0,-1-1 0,2-1 0,-1 0 0,0 0 0,0 1 0,-2 1 0,-1 1 0,-1 2 0,-1 0 0,-1 0 0,-1 0 0,-1 1 0,0 3 0,-2 2 0,0 3 0,0 4 0,-3 0 0,-2 3 0,-2 3 0,-2 4 0,-1 4 0,0 2 0,0 0 0,-2 3 0,5-13 0,0 1 0,4-13 0,1-1 0,0-1 0,0-1 0,1-1 0,0-1 0,-1 1 0,0 0 0,-1 3 0,0-2 0,1 1 0,-1-1 0,1 0 0,0-1 0,1-1 0,0-1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28.702"/>
    </inkml:context>
    <inkml:brush xml:id="br0">
      <inkml:brushProperty name="width" value="0.1" units="cm"/>
      <inkml:brushProperty name="height" value="0.1" units="cm"/>
      <inkml:brushProperty name="color" value="#66CC00"/>
    </inkml:brush>
  </inkml:definitions>
  <inkml:trace contextRef="#ctx0" brushRef="#br0">0 538 24575,'13'0'0,"0"0"0,2 0 0,-1 0 0,-1 0 0,-3 0 0,0 0 0,-2-1 0,-1-1 0,-1 0 0,0-1 0,-2-1 0,0 0 0,0 0 0,0 0 0,1 0 0,0 0 0,1 1 0,2 1 0,1 0 0,0 2 0,0-1 0,0 1 0,-1-1 0,-3 1 0,1-1 0,-1 0 0,4-1 0,1 0 0,2 0 0,2 0 0,0 0 0,1 1 0,-1 0 0,-2 0 0,-2 0 0,-1 0 0,-2 1 0,-1 0 0,-1 0 0,-2 0 0,-1 0 0,1 0 0,-1-1 0,3 0 0,-1-1 0,1 0 0,2 0 0,1-1 0,1 0 0,1 0 0,-3 1 0,-2 1 0,-4 2 0,-5 4 0,0-2 0,-3 0 0,3-2 0,3 0 0,9 0 0,-2 0 0,7 0 0,-7 0 0,0-1 0,0 0 0,-1-1 0,0-2 0,0-3 0,0-1 0,0-2 0,1 1 0,2 1 0,3 1 0,2 0 0,-1 1 0,0-1 0,-2 1 0,-2 0 0,0 0 0,-1 0 0,0-2 0,-1 0 0,1-2 0,-1 0 0,0 0 0,1 0 0,-1 1 0,0 1 0,0 0 0,1 2 0,2-1 0,4 0 0,2-2 0,1 0 0,-2 0 0,-5 0 0,-4 1 0,-2 2 0,-3-3 0,1-4 0,1-4 0,2-5 0,3 2 0,0 3 0,-1 1 0,0 0 0,-1 0 0,-1 0 0,-1-1 0,-2 0 0,0-1 0,-1 1 0,0 1 0,0 3 0,0 3 0,0 3 0,0 5 0,0 10 0,0 5 0,0 10 0,0-1 0,0-3 0,0-5 0,-1-5 0,0 0 0,-2 2 0,-1 2 0,-4 2 0,-2 2 0,-3 0 0,-4-3 0,2-5 0,5-4 0,4-4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38.001"/>
    </inkml:context>
    <inkml:brush xml:id="br0">
      <inkml:brushProperty name="width" value="0.1" units="cm"/>
      <inkml:brushProperty name="height" value="0.1" units="cm"/>
      <inkml:brushProperty name="color" value="#66CC00"/>
    </inkml:brush>
  </inkml:definitions>
  <inkml:trace contextRef="#ctx0" brushRef="#br0">83 547 24575,'0'-20'0,"0"-6"0,0-9 0,0-9 0,1-1 0,1-1 0,2 5 0,2 9 0,1 9 0,-1 10 0,0 5 0,0 3 0,-1 3 0,0 1 0,-1 1 0,0 1 0,-1 9 0,-2 14 0,-3 14 0,-10 17 0,-6 3 0,-6-4 0,-2-6 0,5-16 0,4-10 0,6-8 0,5-7 0,3-4 0,1-1 0,1 0 0,2 1 0,2 0 0,7 0 0,8-2 0,9-1 0,6-4 0,0-4 0,-2-7 0,-5-5 0,-5-2 0,-5-4 0,-2 1 0,-4-1 0,-1 2 0,-2 5 0,-1 4 0,-3 7 0,-1 6 0,-1 22 0,-1 12 0,0 20 0,0-1 0,0-7 0,0-11 0,0-11 0,0-9 0,0-6 0,-1-4 0,-7-20 0,1-5 0,-5-23 0,7-2 0,2 0 0,1 4 0,2 9 0,2 9 0,1 10 0,3 7 0,2 4 0,2 5 0,2 2 0,-1 4 0,0 3 0,-1 1 0,0 0 0,0-3 0,-1-2 0,-1-2 0,0-2 0,-1-3 0,0-6 0,-1-8 0,-2-7 0,-2-5 0,-2 1 0,0 6 0,0 11 0,-4 12 0,-4 18 0,-2 11 0,-1 9 0,2 0 0,4-2 0,3-9 0,1-9 0,1-7 0,0-7 0,0-5 0,1-16 0,1-1 0,1-14 0,1 8 0,1 4 0,-2 4 0,0 4 0,0 2 0,-1 3 0,0 1 0,0 3 0,-2 8 0,1 3 0,-1 8 0,0 1 0,-2 2 0,-1 1 0,-4-1 0,-2-1 0,-1-3 0,0-4 0,1-4 0,2-5 0,1-1 0,4-1 0,0 0 0,2-1 0,3 2 0,3 0 0,3 0 0,4-2 0,1-2 0,0-5 0,1-6 0,1-6 0,2-6 0,1-2 0,2 1 0,0 2 0,0 3 0,-1 3 0,-3 3 0,-2 2 0,-3 0 0,-3-1 0,-2-2 0,-3-1 0,-2 0 0,-1 0 0,-1 3 0,0 3 0,0 5 0,0 15 0,0 11 0,0 16 0,0 5 0,0 0 0,0-7 0,0-7 0,0-9 0,-2-8 0,-1-5 0,-3-8 0,-2-6 0,-2-10 0,0-6 0,0-2 0,3 2 0,1 5 0,3 6 0,2 7 0,2 5 0,4 7 0,5 4 0,3 2 0,3-2 0,0-5 0,4-9 0,1-10 0,2-12 0,-1-11 0,-5-2 0,-6 2 0,-5 5 0,-4 6 0,-2 6 0,0 5 0,0 3 0,-1 7 0,-1 1 0,-1 3 0,-3 5 0,-3 10 0,-1 11 0,-2 10 0,2 6 0,1-1 0,4-3 0,2-5 0,2-10 0,1-6 0,0-6 0,0-5 0,0-3 0,0-12 0,0-6 0,0-12 0,1-3 0,5-5 0,7-2 0,8 0 0,4 4 0,-2 7 0,-3 8 0,-7 6 0,-3 6 0,-3 2 0,-1 1 0,-1 0 0,-1-1 0,0 0 0,-1 1 0,0 0 0,0 1 0,-1 1 0,0 0 0,1 1 0,-1 1 0,0 3 0,-3 9 0,-6 8 0,-5 7 0,-4 3 0,-2-2 0,3-3 0,4-5 0,2-4 0,3-4 0,1-3 0,1-3 0,2-2 0,1-1 0,1-3 0,3-11 0,4-3 0,12-23 0,8-4 0,3-4 0,-2 4 0,-10 16 0,-6 7 0,-3 7 0,-5 5 0,-2 1 0,-4 3 0,-3-2 0,-4-2 0,-3-2 0,-1-3 0,3 0 0,2 1 0,3 2 0,3 4 0,1 0 0,-2 2 0,-2 0 0,-9-2 0,-5-1 0,-10 0 0,-9 1 0,-6 0 0,-2-1 0,1 1 0,3-3 0,4 0 0,7 0 0,5 1 0,3 3 0,0 1 0,1 1 0,0 0 0,3 0 0,2 1 0,2 1 0,2 1 0,2 1 0,0 1 0,6-2 0,-1 2 0,4-1 0,-2 3 0,-1 3 0,0 4 0,1 0 0,1 0 0,0 0 0,2-2 0,0-2 0,1-3 0,0-1 0,0-1 0,0-2 0,3-1 0,5-2 0,11-2 0,13-3 0,8-4 0,6-1 0,-3 3 0,-7 4 0,-8 2 0,-9 3 0,-7 2 0,-3 4 0,-1 3 0,-1 2 0,0-2 0,-1-2 0,-2-2 0,-1-2 0,-1-3 0,-10-1 0,-1 0 0,-8-1 0,0 0 0,0 2 0,2 0 0,3 0 0,4 0 0,4 1 0,3 0 0,4 4 0,5 4 0,4 2 0,2-1 0,-2-2 0,-3-3 0,-4-3 0,-1-2 0,0-1 0,0-1 0,1-4 0,2-4 0,2-6 0,2-8 0,3-5 0,1-1 0,-1-1 0,-1 4 0,-3 3 0,-2 6 0,-1 4 0,-2 2 0,-1 3 0,-1 1 0,-2 3 0,1 0 0,-1 2 0,1-3 0,0 1 0,2-1 0,1 1 0,0 2 0,1 0 0,-1 0 0,-2 0 0,0-1 0,1-2 0,0-1 0,1-2 0,0 0 0,1-1 0,0 0 0,1 0 0,0 1 0,1 0 0,0 2 0,0 0 0,0 1 0,-1 1 0,-1 1 0,-1 0 0,-2 0 0,0 1 0,-12 1 0,-4 3 0,-11 2 0,0 3 0,3 0 0,1-1 0,4-3 0,2-2 0,2-1 0,4-1 0,1 0 0,0 0 0,-1 0 0,0 0 0,1 0 0,-1 0 0,2 1 0,-1-1 0,0 1 0,0-1 0,-1 0 0,1 0 0,-1 0 0,0 0 0,0 0 0,0 0 0,1 0 0,1-2 0,2 0 0,1 1 0,1 0 0,-1 1 0,1 0 0,-1-1 0,3-3 0,6 0 0,6-3 0,5 1 0,5-1 0,1 1 0,-3 1 0,-2 1 0,-5 1 0,-2 0 0,-1 0 0,-1 1 0,1 0 0,1 1 0,0 0 0,0 1 0,-2 0 0,-1 0 0,-2 0 0,0 0 0,-3 0 0,1 0 0,-2 0 0,-1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42.901"/>
    </inkml:context>
    <inkml:brush xml:id="br0">
      <inkml:brushProperty name="width" value="0.05" units="cm"/>
      <inkml:brushProperty name="height" value="0.05" units="cm"/>
      <inkml:brushProperty name="color" value="#66CC00"/>
    </inkml:brush>
  </inkml:definitions>
  <inkml:trace contextRef="#ctx0" brushRef="#br0">52 87 24575,'15'0'0,"2"0"0,1-3 0,1-3 0,-1-3 0,-2-1 0,-2 1 0,-3 1 0,-2 3 0,-2 1 0,-2 1 0,1 0 0,-1 0 0,0 1 0,0 0 0,-3 1 0,-11 0 0,-4 0 0,-11-1 0,1 0 0,0-2 0,3 1 0,3 0 0,4 1 0,3 2 0,4 0 0,1 0 0,1 0 0,1 0 0,-1 0 0,1 1 0,-1 1 0,1 0 0,1 1 0,0-1 0,0-1 0,1 1 0,0-1 0,0 1 0,0 1 0,0 0 0,1 0 0,-1-1 0,0 0 0,1-1 0,0 0 0,0 1 0,0-1 0,0 1 0,0-1 0,0 2 0,0-1 0,0 2 0,0-1 0,0-1 0,0 0 0,-1-1 0,0-1 0,-2 0 0,-1 0 0,-1 0 0,1 0 0,0 0 0,2 0 0,1 0 0,-1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16.785"/>
    </inkml:context>
    <inkml:brush xml:id="br0">
      <inkml:brushProperty name="width" value="0.05" units="cm"/>
      <inkml:brushProperty name="height" value="0.05" units="cm"/>
      <inkml:brushProperty name="color" value="#66CC00"/>
    </inkml:brush>
  </inkml:definitions>
  <inkml:trace contextRef="#ctx0" brushRef="#br0">203 324 24575,'-10'-10'0,"-3"-4"0,-4-6 0,-4-5 0,-3-4 0,-1-4 0,0-1 0,4 3 0,5 6 0,4 8 0,3 6 0,4 5 0,1 4 0,3 2 0,9 7 0,5 2 0,10 7 0,2 0 0,0-1 0,-2-1 0,-3-1 0,-4-2 0,-5 0 0,-4-1 0,-3-1 0,-2-2 0,-1-1 0,-1-1 0,0 0 0,0-1 0,0 1 0,0 0 0,1 1 0,3 0 0,-2-3 0,1-1 0,-2-2 0,0-2 0,0-3 0,-2-2 0,0-4 0,-2-5 0,-2-5 0,1-3 0,1-1 0,1 3 0,1 4 0,1 5 0,3 5 0,4 3 0,3 7 0,1 10 0,-2 7 0,0 9 0,-3 2 0,-2-5 0,-2-7 0,-1-7 0,-1-3 0,0-5 0,0 1 0,0-3 0,0 1 0,1-1 0,1 1 0,0 1 0,0-1 0,1 1 0,-1-2 0,0 0 0,1-1 0,-2 0 0,2 0 0,-1 1 0,1 0 0,1 4 0,0 2 0,-1 2 0,1 1 0,-2-2 0,0-4 0,-2-5 0,-1-6 0,-1-2 0,0 0 0,-1 1 0,1 0 0,0-2 0,0-1 0,0-3 0,-1-3 0,0-5 0,0-4 0,1 0 0,0 1 0,0 4 0,1 5 0,-1 2 0,1 7 0,1 1 0,1 8 0,1 3 0,1 3 0,-1 1 0,1 0 0,-2-5 0,0-3 0,0-7 0,-1-3 0,1-3 0,-1 0 0,1 2 0,0 1 0,-1 2 0,0 1 0,0 3 0,0 1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50.951"/>
    </inkml:context>
    <inkml:brush xml:id="br0">
      <inkml:brushProperty name="width" value="0.1" units="cm"/>
      <inkml:brushProperty name="height" value="0.1" units="cm"/>
      <inkml:brushProperty name="color" value="#66CC00"/>
    </inkml:brush>
  </inkml:definitions>
  <inkml:trace contextRef="#ctx0" brushRef="#br0">0 368 24575,'2'-32'0,"4"-1"0,8 0 0,7 0 0,2 5 0,-3 5 0,-6 9 0,-5 6 0,-4 5 0,-2 1 0,-1 2 0,1 0 0,0-1 0,1 0 0,1-1 0,3-1 0,6-6 0,7-4 0,5-6 0,2-3 0,-2 3 0,-5 3 0,-8 7 0,-6 5 0,-3 3 0,-4 5 0,-3 6 0,-7 9 0,-7 7 0,-3 4 0,-3 1 0,0-1 0,2-4 0,0-2 0,1-3 0,1-2 0,3-3 0,3-3 0,3-1 0,2-2 0,2-1 0,2-2 0,-1-1 0,2-1 0,0 0 0,1-2 0,0-1 0,6-22 0,11-9 0,14-26 0,8 1 0,5 1 0,-3 10 0,-8 14 0,-6 10 0,-10 11 0,-6 5 0,-2 4 0,-2 3 0,-2 6 0,-2 10 0,-8 10 0,-7 5 0,-5 3 0,-2-2 0,4-8 0,6-4 0,6-7 0,3-6 0,5-5 0,4-3 0,4-6 0,3-8 0,4-13 0,2-10 0,0-7 0,0-2 0,-4 6 0,-4 7 0,-5 11 0,-6 10 0,-7 12 0,-10 12 0,-12 14 0,-10 12 0,-2 5 0,2-1 0,10-7 0,8-9 0,7-7 0,8-8 0,2-5 0,3-4 0,0-1 0,3-2 0,2-2 0,3-4 0,0-7 0,-1-10 0,-1-7 0,-2-2 0,-2 5 0,-2 8 0,-2 12 0,0 32 0,0 0 0,-1 24 0,6-16 0,2-7 0,1-11 0,1-7 0,0-5 0,-2-5 0,2-10 0,0-13 0,4-18 0,2-10 0,1 0 0,0 7 0,-4 15 0,-3 12 0,-3 12 0,-2 16 0,-2 16 0,0 12 0,0 6 0,-1-4 0,1-9 0,-1-8 0,0-9 0,1-6 0,1-5 0,2-4 0,2-8 0,6-10 0,3-11 0,2-7 0,1 0 0,-3 5 0,-2 7 0,-4 8 0,-3 6 0,-1 2 0,0 2 0,-2 1 0,1 0 0,-2 2 0,1 1 0,2 1 0,0-1 0,1-2 0,2 0 0,1-3 0,1-2 0,4-3 0,0-4 0,1 0 0,-1 1 0,-2 3 0,0 1 0,-1 3 0,0 2 0,1 1 0,-1 1 0,-1 1 0,0 0 0,0 0 0,-1-1 0,-1-1 0,0 0 0,-1 0 0,-2 1 0,-1 1 0,-19 14 0,-12 10 0,-26 20 0,-7 7 0,-7 11 0,10 0 0,17-5 0,15-7 0,17-16 0,6-9 0,1-8 0,2-5 0,0-4 0,2-1 0,3 0 0,4 0 0,3 0 0,2-1 0,-1 0 0,2-3 0,-1-2 0,2-5 0,4-6 0,3-3 0,4-2 0,0 2 0,-5 5 0,-6 3 0,-7 4 0,-4 3 0,-2 1 0,-1 1 0,0 1 0,1 0 0,0 0 0,0-1 0,3-1 0,3 0 0,3-1 0,0-1 0,-2-2 0,-5 1 0,-1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1:57.571"/>
    </inkml:context>
    <inkml:brush xml:id="br0">
      <inkml:brushProperty name="width" value="0.1" units="cm"/>
      <inkml:brushProperty name="height" value="0.1" units="cm"/>
      <inkml:brushProperty name="color" value="#66CC00"/>
    </inkml:brush>
  </inkml:definitions>
  <inkml:trace contextRef="#ctx0" brushRef="#br0">2456 0 24575,'-3'37'0,"-1"6"0,-5-3 0,-2-4 0,-2-8 0,5-17 0,-1-1 0,2-7 0,1 0 0,-2 2 0,3-2 0,-1 3 0,-3-1 0,-1 3 0,-4 1 0,-2 2 0,0 2 0,-1-1 0,1 0 0,1-4 0,-1-2 0,0 0 0,3 0 0,-3 3 0,-2 1 0,-3 1 0,-1 0 0,1-3 0,5 0 0,5-3 0,2-2 0,1-2 0,3 3 0,0-4 0,1 6 0,-1-4 0,-2 1 0,0 0 0,-2-1 0,-3 1 0,0 0 0,-2 3 0,5-4 0,0 3 0,3-2 0,-2 2 0,-1-1 0,0 0 0,0 0 0,-2 2 0,-1 2 0,3-2 0,-1 1 0,6-3 0,-1-1 0,-1 1 0,1-1 0,-3-1 0,3 2 0,-1-2 0,1 1 0,0 2 0,0 0 0,-3 0 0,6 0 0,-3-1 0,1 0 0,0 2 0,-3 0 0,-1 3 0,0 1 0,0-1 0,2 0 0,2-2 0,1-1 0,0 4 0,1-4 0,-1 4 0,1-5 0,0 0 0,0-3 0,-2-5 0,-2 6 0,-4 0 0,-1 10 0,2 2 0,1-3 0,1 0 0,-2-1 0,-2 4 0,-1 2 0,0 1 0,3-2 0,5-6 0,0-4 0,1-4 0,1 0 0,1 0 0,1 1 0,-2 4 0,-1 2 0,-1 3 0,0 1 0,1 0 0,0 2 0,-1 1 0,0-1 0,-2-1 0,4-4 0,-2-1 0,2-5 0,-2 0 0,-1-1 0,-1 0 0,-2 1 0,2 2 0,-2 0 0,1 0 0,-1 1 0,-3 2 0,1 2 0,-1 3 0,-6 4 0,8-7 0,-5 3 0,10-9 0,0 0 0,1-1 0,-1 0 0,-3 1 0,-2 0 0,2 2 0,-1-2 0,-1 0 0,0-1 0,-1-1 0,3 1 0,2-2 0,1 0 0,-1-1 0,-2 3 0,-4 4 0,-4 2 0,-2 1 0,0-2 0,2-3 0,2 0 0,3 1 0,3-3 0,1 5 0,-1 0 0,-2 3 0,2 2 0,2 1 0,2-1 0,2-4 0,1-5 0,0-15 0,0 3 0,0-9 0,0 11 0,-1 1 0,-3 4 0,-3 3 0,-1 3 0,-1 1 0,-2 0 0,-1-1 0,-2 2 0,1 0 0,-3 0 0,0 1 0,-4 3 0,-2 2 0,2 1 0,0-3 0,4-1 0,4-1 0,1 0 0,1 1 0,0 0 0,0 1 0,2-1 0,3-2 0,2-5 0,2-4 0,-3 5 0,-3 4 0,-7 12 0,-3 6 0,-2 5 0,1-3 0,5-6 0,5-5 0,4-8 0,2-2 0,2-4 0,0 0 0,-1 1 0,-3 0 0,-2 3 0,-1 0 0,-2 2 0,-2 3 0,-2 2 0,-3 1 0,-4 1 0,-3 4 0,-4 3 0,-6 9 0,-6 6 0,-2 2 0,1 0 0,8-6 0,5-5 0,6-5 0,5-5 0,4-5 0,6-4 0,3-2 0,1-4 0,2-3 0,-5 13 0,-7 6 0,-4 14 0,-2-1 0,5-7 0,3-6 0,1-5 0,0-2 0,-2-1 0,-1 0 0,0 3 0,1-1 0,1-1 0,3-3 0,1-2 0,0-1 0,1 0 0,0 0 0,0 0 0,1 0 0,2 1 0,1 3 0,0 1 0,-2 4 0,2-7 0,-2 1 0,3-8 0,0 1 0,0 0 0,0 1 0,0 0 0,0 3 0,0-1 0,0 1 0,0-3 0,0-1 0,0 3 0,0-2 0,0 6 0,0-2 0,2 5 0,3 4 0,-1-7 0,3 0 0,-4-7 0,1 1 0,1 0 0,-1 4 0,0-1 0,0-1 0,-3 0 0,1-3 0,1 1 0,1 2 0,1 3 0,1 1 0,-1 0 0,-1 1 0,1-1 0,-4-3 0,2 7 0,-3-10 0,0 9 0,0-4 0,0 4 0,0 2 0,0 1 0,0 3 0,0 2 0,0 0 0,0-2 0,0-2 0,0-4 0,0-7 0,0-5 0,0-10 0,0 2 0,0 0 0,-2 15 0,1-3 0,-4 8 0,1-5 0,-2 2 0,-2 3 0,-2 2 0,-1 4 0,-4 6 0,-2 7 0,-1 7 0,0 0 0,3-7 0,4-6 0,3-7 0,5-9 0,1 0 0,0-6 0,0 2 0,-1 1 0,-1 2 0,1-3 0,1 4 0,2-1 0,-1 4 0,-1 1 0,0 0 0,-1 1 0,0-2 0,1-2 0,0-4 0,2-2 0,0-1 0,0 0 0,0 1 0,0-1 0,-2-1 0,0-2 0,0 1 0,0 3 0,2-3 0,0 8 0,-3-5 0,-2 8 0,1 1 0,-1-5 0,3 1 0,0-11 0,0 0 0,2-6 0,0 0 0,0-3 0,0 1 0,0 1 0,-3 2 0,0 1 0,-3 3 0,1 4 0,3 5 0,-1 5 0,-1 3 0,-1-1 0,0 0 0,-1 1 0,2-2 0,-1 0 0,2-1 0,0 1 0,-1 6 0,0 8 0,2 6 0,1 3 0,-1-2 0,0-3 0,0-2 0,-2 0 0,2-2 0,-1-4 0,0-5 0,1-6 0,-1-3 0,2-4 0,1 0 0,0-1 0,0 0 0,0 1 0,0 2 0,0 0 0,0 0 0,1-2 0,2 0 0,1 0 0,3 3 0,0 1 0,2 3 0,5 2 0,-6-4 0,7 4 0,-5-4 0,3 3 0,0 2 0,-1-2 0,0 0 0,-1-1 0,-1-1 0,1 0 0,-3-1 0,-2-1 0,0-1 0,-3-3 0,0-2 0,1-2 0,-2 0 0,1 0 0,4 4 0,3 4 0,4 0 0,1 1 0,-2-4 0,-2-2 0,-2-1 0,-1 0 0,2 2 0,3 0 0,0 4 0,2 1 0,1 2 0,-1 0 0,1 1 0,-1 1 0,1 1 0,-1-2 0,0-1 0,-3-1 0,-2-4 0,-4 0 0,-3-5 0,1 3 0,-2-3 0,3 6 0,-4-5 0,2 2 0,-2-4 0,1 1 0,2 0 0,1 3 0,2 5 0,2 2 0,0 2 0,1 1 0,0-2 0,-1 0 0,0-1 0,0-1 0,0 1 0,-1 0 0,0 1 0,1 1 0,1 1 0,1-1 0,1 0 0,-2-1 0,1-1 0,-7-8 0,1-3 0,-5-8 0,5 18 0,3 4 0,10 26 0,4 1 0,0 1 0,-1-2 0,-4-10 0,-1-3 0,-2-4 0,-1-3 0,-1-3 0,1 0 0,1 3 0,2 3 0,2 3 0,1 2 0,0-2 0,-1-1 0,-1-4 0,-2-4 0,-2-6 0,-3-3 0,-1-4 0,4 1 0,-4-3 0,6 1 0,-5-3 0,4 0 0,4-2 0,6 0 0,7 0 0,5 0 0,1 1 0,-2 2 0,-4 3 0,-3 6 0,-4 2 0,-4 1 0,-4-2 0,-4-3 0,-2-2 0,-3-1 0,1 1 0,0 2 0,-1-1 0,1-1 0,-3-2 0,1-1 0,-1 1 0,3 2 0,2 1 0,2 1 0,0-2 0,-1-3 0,2-3 0,-6-2 0,6 0 0,-3-2 0,5-7 0,1-11 0,0-7 0,-1-4 0,-3 6 0,-2 7 0,-1 6 0,0 5 0,3 4 0,6 1 0,6 1 0,2 1 0,-1 0 0,-5 0 0,-5-1 0,-1-2 0,-1-2 0,-6 2 0,4-3 0,-7 4 0,7-3 0,-1 3 0,4 0 0,2 0 0,1 2 0,1 0 0,0 0 0,0 0 0,-3 0 0,-2 0 0,-3 0 0,-2 0 0,-2 0 0,0 0 0,-1 0 0,2 0 0,0 0 0,3 0 0,3 0 0,1 0 0,1 0 0,1 2 0,-1 0 0,-5 1 0,-2 1 0,-4-2 0,0-1 0,4 0 0,-2-1 0,5 0 0,0 0 0,4 0 0,1 0 0,0 0 0,-1 0 0,1-2 0,-1-1 0,0-3 0,-1-3 0,0-1 0,-1-2 0,1 0 0,1 2 0,1 2 0,0 4 0,3 3 0,2 1 0,-1 0 0,2 0 0,-13 1 0,2 1 0,-9-1 0,0-5 0,1 11 0,4-12 0,13 4 0,19-19 0,10-7 0,11-2 0,-6 7 0,-9 8 0,-8 5 0,-10 5 0,-4 2 0,-3 2 0,-3 0 0,-2 0 0,-3 0 0,-1 0 0,0 0 0,2 1 0,4 1 0,-6 0 0,3 0 0,-7-2 0,4 0 0,0 0 0,2 1 0,2 1 0,1 1 0,-2-2 0,-1 0 0,-2-1 0,-2 0 0,-1 0 0,2 0 0,1 0 0,-1 0 0,4 0 0,-6 0 0,4 0 0,-2 0 0,-2 0 0,4 0 0,-5 0 0,1 0 0,-1 0 0,-1 0 0,2 0 0,-1 0 0,2 0 0,-1 0 0,-1 0 0,-1 0 0,-1 0 0,0 0 0,-1 0 0,0-1 0,-1-1 0,0 0 0,0 0 0,3 2 0,2 0 0,3 0 0,-3 0 0,2 0 0,-5 0 0,4 0 0,4 0 0,8 0 0,5 3 0,3 7 0,-3 3 0,-5 1 0,-5-2 0,-4-2 0,-1 1 0,2 2 0,1 3 0,2-3 0,-1 1 0,1-1 0,-1 1 0,1 3 0,2 2 0,0-1 0,0 0 0,0-3 0,-3-1 0,1-2 0,-1-2 0,-2-4 0,-3 0 0,-4-2 0,-3-2 0,1-1 0,2 1 0,3 0 0,2 0 0,2-1 0,2-1 0,-5 0 0,3 0 0,-3 0 0,4 0 0,2 0 0,-1 1 0,3 1 0,0 0 0,1 0 0,1-1 0,-2-1 0,-2 0 0,-2 0 0,-4 0 0,0 0 0,-1 0 0,1 0 0,1 0 0,0 0 0,2 0 0,1 0 0,1 0 0,1 0 0,-1 0 0,0 0 0,-2 0 0,-2 2 0,1 2 0,0 1 0,5 1 0,-6-3 0,3-1 0,-6-1 0,2 1 0,0 2 0,1 3 0,1 2 0,2 4 0,0 0 0,-2-1 0,-2-4 0,-4 0 0,0-5 0,-2 1 0,1-4 0,0 0 0,0 2 0,2 5 0,1 5 0,4 12 0,4 9 0,1 3 0,2 2 0,-4-6 0,-2-3 0,-3-2 0,-1-4 0,-1-3 0,0-3 0,-2-1 0,-2-1 0,-1 1 0,1-2 0,1-2 0,2-3 0,-2-2 0,-1-2 0,-3-3 0,-5 0 0,-2-1 0,0 1 0,2 6 0,4 6 0,-3 4 0,-3 3 0,-4 1 0,-2 3 0,1-1 0,1-3 0,4-4 0,0-1 0,2-1 0,1 0 0,2 1 0,0-1 0,1 2 0,0 2 0,0-1 0,0 0 0,0-3 0,0 1 0,0-1 0,0 1 0,0-1 0,0 4 0,0 3 0,0 4 0,0 2 0,0-1 0,0 0 0,1 1 0,1-1 0,3 1 0,-1 1 0,1 1 0,0 0 0,2-1 0,0-2 0,2-2 0,-1-3 0,0 1 0,0-3 0,0-1 0,0-1 0,0-3 0,0 1 0,0-1 0,0 1 0,1-1 0,0-1 0,1-1 0,0 1 0,0 0 0,2 1 0,3 1 0,2-1 0,1 1 0,-1-2 0,-3-1 0,-4-3 0,-3-2 0,-1 1 0,0-1 0,2 3 0,1 2 0,-1-1 0,0 0 0,-1-2 0,-1 0 0,1 0 0,1 1 0,0 2 0,0 0 0,-2-1 0,-2-3 0,-1-2 0,1 1 0,1 4 0,3 4 0,1 4 0,3 2 0,2 2 0,0-1 0,0-3 0,0-2 0,-3-3 0,0-5 0,-3-3 0,-4-7 0,-2-2 0,0 2 0,2 8 0,4 11 0,4 7 0,3 5 0,0-1 0,-1-5 0,-2 0 0,-1-2 0,-1 2 0,0 5 0,-1 2 0,-1 0 0,-2-3 0,-2-3 0,0-3 0,0 2 0,1 4 0,1 3 0,2 5 0,2 0 0,1-2 0,-3-6 0,-3-6 0,-3-9 0,-1-4 0,-1-4 0,0-1 0,0 11 0,1 12 0,5 14 0,2 5 0,3-2 0,-1-1 0,-5-5 0,-2-1 0,-3-5 0,0-3 0,0-1 0,0-1 0,0-1 0,0-2 0,0 0 0,0 0 0,0 0 0,0 0 0,0-3 0,0-3 0,0-4 0,0-4 0,0-2 0,0 0 0,-2 1 0,0 2 0,0 2 0,-2 2 0,2 5 0,-1 6 0,2 4 0,1 5 0,0 4 0,0 0 0,0 0 0,0-5 0,0-5 0,0-3 0,0-2 0,0-1 0,0 1 0,0 0 0,0 1 0,0 1 0,0 4 0,0 1 0,0-1 0,4-5 0,3-3 0,1-13 0,2-1 0,-6-11 0,-1 0 0,-2 7 0,-1 18 0,0 21 0,0 15 0,-1 4 0,-1-6 0,-2-6 0,-1-2 0,2-3 0,1-5 0,2-5 0,0-5 0,0-6 0,0-4 0,0-1 0,1-2 0,3 0 0,2-1 0,2-2 0,-3 3 0,-1 0 0,0 3 0,-2 3 0,2 2 0,0 3 0,1 1 0,1 0 0,0-1 0,1-1 0,-2-1 0,1 0 0,0 3 0,-1 2 0,3 2 0,-1 1 0,3 0 0,1-5 0,-3-4 0,-1-5 0,-1-4 0,-1-1 0,0-1 0,0 1 0,1-1 0,0 1 0,2-3 0,-1 0 0,3 1 0,1 0 0,1 0 0,5 2 0,-9-8 0,3 5 0,-6-6 0,1 2 0,0 3 0,2-1 0,0 2 0,1 1 0,1 0 0,2 3 0,1 1 0,1 2 0,2 1 0,-2-3 0,-3-3 0,-2-4 0,-3-2 0,0-1 0,2 1 0,0 4 0,2-2 0,-1 3 0,1-1 0,0 1 0,0 2 0,-1 0 0,1 2 0,3 3 0,1 2 0,2 2 0,1-1 0,-1-2 0,-3-3 0,-3-4 0,-3-6 0,-4-6 0,-2-6 0,-3 15 0,1 11 0,-3 19 0,4 6 0,1 5 0,2-4 0,1-6 0,1-10 0,1-11 0,-2-7 0,-1-1 0,2-1 0,0 1 0,0 4 0,0-1 0,-1 1 0,0 0 0,0 0 0,0 2 0,3 3 0,1 2 0,1 0 0,-2-3 0,-2-3 0,-1-4 0,2-3 0,2 0 0,3 0 0,2 2 0,2-1 0,1-1 0,0-4 0,3-3 0,3-2 0,2-2 0,1-1 0,1 0 0,0-2 0,-3-3 0,-2-2 0,-4-3 0,-5 2 0,-2 2 0,-3 0 0,1 2 0,6-3 0,-4 4 0,3 0 0,-7 1 0,0 0 0,0-4 0,-1 4 0,-1-3 0,1 3 0,-1-2 0,3-1 0,-3 1 0,1-1 0,1-1 0,-1 1 0,2-1 0,-1 1 0,1 0 0,0-1 0,3-3 0,-1-3 0,1 0 0,-2 0 0,-3 4 0,-1 3 0,0 2 0,2 0 0,3 2 0,2 0 0,3 1 0,3 0 0,-6 0 0,3 0 0,-4 0 0,-2-2 0,5-1 0,-3-1 0,2-1 0,1-2 0,1-2 0,2-1 0,3 1 0,1 0 0,1 2 0,-1 1 0,-2 1 0,0 1 0,0 1 0,-2 0 0,-1-2 0,1-6 0,-8 6 0,0 1 0,-8 7 0,4 1 0,11-3 0,12-4 0,11-2 0,2-4 0,-5-1 0,-7 1 0,-6 2 0,-6 2 0,-4 0 0,-3 0 0,0-1 0,-6 1 0,4-1 0,-4 4 0,1-1 0,1 2 0,-2-2 0,1 2 0,2 0 0,1 1 0,0 0 0,0-1 0,0-2 0,1-3 0,2-3 0,2-3 0,0-1 0,2-3 0,-1 2 0,3 1 0,-1 1 0,3 2 0,2 0 0,1 2 0,-1 0 0,-3 0 0,-3 0 0,-1 0 0,-2-1 0,1-1 0,2 1 0,-1 1 0,2 1 0,-6 1 0,2-3 0,-5-3 0,3 1 0,1-3 0,4 5 0,8-5 0,8-6 0,5-4 0,-3 1 0,-3 5 0,-9 8 0,-2 4 0,-3 2 0,-3 0 0,-3-1 0,-1-2 0,-2-4 0,1-1 0,0-3 0,1 1 0,-2 0 0,1 1 0,-1 0 0,1 0 0,2-1 0,-2 2 0,1-2 0,-1 1 0,0-1 0,2-1 0,0 0 0,2-1 0,1-1 0,-1-1 0,1-2 0,0 1 0,-2 5 0,-2 0 0,-3 9 0,1-2 0,-1 2 0,3-3 0,1-3 0,-2 3 0,1-2 0,-2 2 0,2-4 0,1-2 0,1 0 0,-1 3 0,0-1 0,-1 1 0,1-3 0,1-2 0,2 1 0,-1 3 0,-1 3 0,-3 1 0,1 0 0,0-1 0,0 1 0,-2 1 0,-1 1 0,-1 1 0,-1-1 0,0 2 0,-1 0 0,-1-1 0,2-1 0,4-8 0,3-5 0,2-5 0,-1-2 0,-3 0 0,-2 0 0,-1 1 0,-2 3 0,0 7 0,0 4 0,-1 5 0,0 5 0,-2 8 0,0 1 0,1 6 0,2-4 0,-1-4 0,1-2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04.518"/>
    </inkml:context>
    <inkml:brush xml:id="br0">
      <inkml:brushProperty name="width" value="0.1" units="cm"/>
      <inkml:brushProperty name="height" value="0.1" units="cm"/>
      <inkml:brushProperty name="color" value="#66CC00"/>
    </inkml:brush>
  </inkml:definitions>
  <inkml:trace contextRef="#ctx0" brushRef="#br0">1 1381 24575,'34'-15'0,"0"2"0,2-2 0,-3 2 0,-6 3 0,-3 3 0,-4 2 0,-2 2 0,0 1 0,-2 0 0,-1 0 0,-2 0 0,-2-2 0,0 1 0,0-1 0,0 1 0,0 0 0,-1 1 0,-3 0 0,-1 1 0,0-1 0,0 0 0,1-2 0,0 0 0,0-3 0,-1 0 0,-1-1 0,-2-1 0,-1-1 0,-2 0 0,0-2 0,0 0 0,0 1 0,1 2 0,0 3 0,-1 2 0,0 1 0,-6 2 0,-9 5 0,-11 4 0,-8 7 0,-2 3 0,3-1 0,7-2 0,10-5 0,7-2 0,5-4 0,3-1 0,5-2 0,5-1 0,3 0 0,5-1 0,-1 0 0,-1 0 0,0 0 0,-2 0 0,-3 1 0,-1 0 0,-2 0 0,-1 1 0,-1 0 0,0 0 0,-1 0 0,2-1 0,0 0 0,2 1 0,1-1 0,0 2 0,2 0 0,-1 1 0,1 0 0,1 0 0,1 1 0,0-1 0,1 2 0,1 0 0,1 3 0,0 0 0,1 1 0,-1 0 0,-1-1 0,-3-3 0,-3-2 0,-5-1 0,-2 0 0,-8-12 0,0 5 0,-3-10 0,2 5 0,-1 2 0,0 1 0,0 0 0,1 1 0,2 1 0,2 1 0,0-1 0,2 2 0,1-3 0,0 5 0,-1-3 0,1 2 0,-2 0 0,0-2 0,-1-1 0,-2-2 0,0 0 0,-1 0 0,0 1 0,0 1 0,1 1 0,1 0 0,1 1 0,2 1 0,0 0 0,1-1 0,0 0 0,0-1 0,4-2 0,10-2 0,10-1 0,10-1 0,4 2 0,-1 4 0,-3 1 0,-6 3 0,-7 0 0,-6 1 0,-5 1 0,-2 0 0,-3 2 0,0-1 0,-1 1 0,1 0 0,1 0 0,1 1 0,2-1 0,1 0 0,1-1 0,2-1 0,1-1 0,2 1 0,2 0 0,2 1 0,1 1 0,0 1 0,-1 1 0,-3-1 0,-3 1 0,-2-1 0,-4 0 0,-1-1 0,-1-1 0,-1 0 0,0-1 0,0-1 0,1 0 0,1 0 0,0 0 0,2 1 0,0-1 0,-1 0 0,1 0 0,-1 0 0,1-1 0,2 1 0,1 0 0,-1 0 0,-2 0 0,-2-1 0,-1 0 0,-2 0 0,1 0 0,-1 0 0,0 0 0,-1 0 0,0 0 0,0 0 0,2 0 0,1 0 0,2 0 0,1-1 0,-1 0 0,-1 1 0,-2-1 0,-1 0 0,1 0 0,0-1 0,-1-1 0,1 0 0,0-1 0,-1-1 0,1 1 0,0 1 0,-1 1 0,1 0 0,1 1 0,1 0 0,2-1 0,2 2 0,4-2 0,3 1 0,6-3 0,4-1 0,7-3 0,-15 4 0,-1-1 0,-19 7 0,0 0 0,-3 1 0,-1-2 0,-5 1 0,0-1 0,-4 2 0,0 1 0,0 0 0,1-1 0,3-2 0,0 0 0,2-1 0,-2 0 0,2 0 0,-1 1 0,-1-1 0,1 1 0,0 0 0,0 0 0,3-1 0,0 1 0,0-1 0,-1 0 0,-2 0 0,-2 0 0,0 0 0,0 0 0,1-1 0,2-1 0,2-1 0,3 1 0,0 0 0,2-2 0,1 0 0,4-3 0,4 0 0,5-2 0,0 1 0,-3 2 0,-3 2 0,-4 2 0,-1 1 0,1-1 0,1 1 0,1-1 0,2 1 0,-1-1 0,-1 1 0,-2 1 0,-1-1 0,-2 1 0,2 0 0,1 0 0,1 1 0,2 1 0,3 1 0,3 3 0,3 1 0,3 2 0,4 1 0,4 0 0,4-1 0,-1-1 0,-5-1 0,-6-2 0,-8-2 0,-4-1 0,-2-2 0,2 0 0,3-1 0,4-1 0,2-3 0,-1-2 0,-1 0 0,-4 1 0,-4 2 0,-2 2 0,-2-1 0,0-1 0,0-4 0,0-4 0,0-2 0,-1 0 0,0 1 0,-1 1 0,1 2 0,-1 2 0,1 2 0,-1 2 0,1 1 0,0-1 0,-1-2 0,1-3 0,0-3 0,2-4 0,0-1 0,2-2 0,0 3 0,0 4 0,-1 3 0,-3 5 0,0 1 0,2 1 0,2-1 0,5 0 0,1 0 0,0 2 0,-2 2 0,-8 8 0,-12 8 0,-14 8 0,-9 4 0,-2-2 0,6-3 0,7-6 0,9-4 0,6-4 0,4-2 0,3-2 0,0 0 0,2-3 0,3 2 0,3-2 0,3 1 0,3 0 0,0 1 0,0-1 0,1-1 0,-2-1 0,1-1 0,-1-1 0,-1-2 0,2-4 0,1-7 0,2-5 0,1-5 0,0-1 0,0 0 0,-1 1 0,-1 3 0,-4 4 0,-1 1 0,0 1 0,0 1 0,0-1 0,0 2 0,-2-1 0,0 0 0,-2 1 0,0 1 0,-1 2 0,-2 3 0,0 1 0,-1 2 0,-1 1 0,2 0 0,-1-1 0,4-2 0,1-1 0,1 0 0,1 1 0,0 0 0,1 0 0,0 0 0,0-1 0,0 2 0,-3 0 0,-2 2 0,-4 0 0,-12 1 0,2 0 0,-8 1 0,7 0 0,6 0 0,-1 0 0,-1 0 0,-10 1 0,-10 6 0,-9 5 0,-4 6 0,3 2 0,7-4 0,10-4 0,8-5 0,5-2 0,5-3 0,14-8 0,4-3 0,16-7 0,-2 1 0,0 0 0,-4 2 0,-5 3 0,-5 2 0,-4 3 0,-2 1 0,-1 0 0,1 2 0,0 0 0,0 2 0,0-1 0,0 1 0,0 0 0,4-1 0,1-1 0,0-3 0,-1 0 0,-2-1 0,-2-1 0,-2 1 0,-2 1 0,-1 1 0,0 0 0,-1 0 0,3-1 0,2-1 0,2-1 0,2 0 0,1 0 0,3 0 0,3 0 0,4-1 0,2-1 0,-2 0 0,-6 3 0,-6 1 0,-4 0 0,-3 1 0,-1-1 0,-1-1 0,-1-2 0,-1 0 0,-1-1 0,-1 1 0,0 3 0,0 4 0,0-6 0,0-1 0,0-11 0,1-1 0,0 2 0,1 3 0,2 4 0,1 1 0,3-1 0,1-2 0,3-2 0,0 1 0,-3 1 0,0 3 0,0 2 0,-1-1 0,0 1 0,-1 1 0,-1 1 0,-1 2 0,-1 1 0,3-1 0,1-1 0,3-1 0,0 0 0,-2 1 0,-2 1 0,-3-1 0,-1 0 0,0-2 0,-2-1 0,1 0 0,-1 1 0,0 2 0,0 0 0,-1 1 0,0-1 0,-2 1 0,-4 1 0,-7 2 0,-7 1 0,-2 1 0,2 2 0,4 1 0,4 2 0,5-2 0,2-1 0,4-1 0,0-1 0,1 3 0,0-1 0,0 3 0,0-3 0,0-1 0,0 1 0,0 0 0,2-2 0,3 1 0,5-2 0,3 0 0,2-1 0,1-1 0,0-1 0,-2-1 0,0 0 0,-3 0 0,0-1 0,0 1 0,-1 0 0,1-1 0,0 1 0,0-1 0,1 0 0,-1 1 0,1 0 0,3 0 0,2-1 0,2 0 0,3 0 0,2-1 0,0-1 0,-2 0 0,-2 0 0,-4 2 0,-2 1 0,-2 1 0,-3 1 0,1 0 0,-1 2 0,2-1 0,-2 0 0,1 1 0,-2-1 0,0 1 0,-2 0 0,0 0 0,-2 0 0,0-2 0,0-1 0,1-2 0,1-1 0,2 1 0,0-1 0,1 0 0,2 1 0,0 0 0,-1 0 0,0 1 0,-1 1 0,-2 1 0,1 0 0,-1 0 0,0 0 0,-1 0 0,-1 0 0,-1 1 0,0-1 0,-1 0 0,2 0 0,-1-1 0,1-1 0,1 0 0,1-1 0,1-1 0,-2 0 0,1 1 0,-2 0 0,-2 0 0,0 0 0,-2 2 0,0 0 0,-1 0 0,0-1 0,0-1 0,-1 0 0,0 0 0,1 2 0,-1 1 0,1-1 0,0 1 0,0-1 0,0 0 0,0 1 0,0-3 0,0 3 0,0-3 0,0 4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10.117"/>
    </inkml:context>
    <inkml:brush xml:id="br0">
      <inkml:brushProperty name="width" value="0.1" units="cm"/>
      <inkml:brushProperty name="height" value="0.1" units="cm"/>
      <inkml:brushProperty name="color" value="#66CC00"/>
    </inkml:brush>
  </inkml:definitions>
  <inkml:trace contextRef="#ctx0" brushRef="#br0">282 26 24575,'0'11'0,"-1"3"0,-2 4 0,-2 9 0,0 5 0,2 2 0,3 2 0,0 3 0,0 3 0,0-3 0,2-6 0,0-6 0,1-3 0,1-3 0,0-2 0,-1-5 0,1-4 0,-2-5 0,2-5 0,4-12 0,9-16 0,15-22 0,16-22 0,5-6 0,2 5 0,-7 15 0,-10 18 0,-9 12 0,-10 11 0,-10 9 0,-5 5 0,-10 0 0,-14 3 0,-16 0 0,-12 5 0,-6 6 0,2 6 0,11 4 0,9-2 0,11-3 0,8-3 0,5-2 0,4-3 0,2 0 0,1-1 0,0-1 0,1-1 0,1-1 0,4 0 0,4-2 0,9-1 0,8-3 0,6-3 0,4-4 0,3-3 0,0-1 0,-4 3 0,-7 2 0,-10 2 0,-8 3 0,-5 1 0,-4 1 0,-7 3 0,-18 9 0,-22 13 0,-15 11 0,-8 7 0,10-5 0,16-10 0,15-8 0,14-9 0,6-3 0,4-2 0,1 0 0,2-1 0,0-2 0,10-5 0,5-10 0,12-11 0,1-13 0,-4-4 0,-7 0 0,-9 9 0,-6 13 0,-6 9 0,-7 15 0,-7 15 0,-4 13 0,-3 12 0,1 1 0,1-3 0,3-5 0,5-6 0,5-6 0,3-6 0,4-6 0,1-5 0,1-3 0,1-2 0,1 0 0,3 1 0,4 0 0,6 1 0,8 1 0,7 0 0,8-1 0,5-2 0,3-1 0,2-2 0,-1-1 0,-1-3 0,-5-5 0,-5-5 0,-5-6 0,-1-1 0,-3 0 0,-1 2 0,-2 2 0,-2 2 0,0 2 0,-1 0 0,-2 2 0,-4 0 0,-12 4 0,-27 2 0,-37 3 0,14 4 0,-4 2 0,-9 4 0,-2 1 0,3 3 0,1 1 0,7 2 0,3 2 0,-26 13 0,24-3 0,12-4 0,13-5 0,7-5 0,5-3 0,5-4 0,2-2 0,7-2 0,6-1 0,14-5 0,37-6 0,26-4 0,16-2 0,-4 3 0,-21 7 0,-11 4 0,-8 1 0,-5 0 0,-11 0 0,-4 0 0,-7-1 0,-6 0 0,-6-1 0,-6 0 0,-2 0 0,-2 0 0,1-1 0,2 1 0,0-1 0,1 0 0,-2 1 0,-1 0 0,-1 1 0,1 0 0,-3 1 0,0 0 0,0 0 0,-1 0 0,2 0 0,0 0 0,-1 0 0,-19 0 0,-3 0 0,-18 1 0,3 4 0,1 5 0,3 4 0,4 0 0,5-2 0,6-2 0,6-4 0,3-1 0,3-2 0,2-1 0,9-1 0,3 0 0,9-1 0,3-2 0,2-1 0,0-3 0,-1-1 0,-2 0 0,-3 2 0,0 1 0,2 1 0,2 0 0,2 0 0,-2 0 0,-6 0 0,-5 1 0,-4-1 0,-3 1 0,-1-1 0,0 0 0,0 0 0,0-1 0,2-1 0,0 0 0,4-2 0,4 1 0,2-1 0,2 1 0,-1 2 0,-1 0 0,-3 2 0,0-1 0,-1 2 0,1-1 0,-1 2 0,-2 0 0,-3 0 0,-4 0 0,-2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1:36.766"/>
    </inkml:context>
    <inkml:brush xml:id="br0">
      <inkml:brushProperty name="width" value="0.1" units="cm"/>
      <inkml:brushProperty name="height" value="0.1" units="cm"/>
      <inkml:brushProperty name="color" value="#66CC00"/>
    </inkml:brush>
  </inkml:definitions>
  <inkml:trace contextRef="#ctx0" brushRef="#br0">77 1 24575,'3'19'0,"2"5"0,3 10 0,2 6 0,-2 2 0,-1-2 0,-2-5 0,-2-7 0,-1-7 0,-2-5 0,0-5 0,0-3 0,-1-1 0,-1-1 0,-3 0 0,-2-1 0,-3-2 0,-2-1 0,-3-1 0,0-1 0,1 0 0,0 0 0,3-1 0,2 0 0,2-1 0,4 0 0,1 0 0,2-1 0,0 0 0,1-3 0,4 0 0,6-2 0,8 1 0,8 1 0,4 3 0,4 2 0,0 1 0,-1 2 0,-2 2 0,-4 1 0,-4-1 0,-6-2 0,-7-1 0,-5-1 0,-4 0 0,-15-4 0,-10-4 0,-32-14 0,25 12 0,-11-6 0,33 19 0,-1 3 0,3 4 0,3 4 0,2 1 0,0 1 0,1-2 0,0-2 0,1-2 0,0-1 0,0-1 0,2-2 0,-2-2 0,0 1 0,-1-2 0,0 2 0,0 0 0,0 1 0,0 0 0,0 3 0,0 0 0,0 0 0,2-1 0,2-1 0,2-3 0,3-2 0,1-2 0,2-3 0,3-6 0,7-7 0,7-8 0,7-3 0,8 0 0,4 5 0,1 9 0,-2 5 0,-7 6 0,-10 2 0,-10 0 0,-12 1 0,-4 3 0,1 6 0,8 7 0,8 6 0,7 4 0,2-1 0,-1-3 0,-4-2 0,-5-6 0,-5-3 0,-5-4 0,-3-3 0,-3-3 0,-2 0 0,0-8 0,1 1 0,3-4 0,2 2 0,5 0 0,3 2 0,4 1 0,3 1 0,-1 2 0,-1 1 0,-2 0 0,0 1 0,0 3 0,1 3 0,0 2 0,-2 2 0,-1 0 0,-1 0 0,-2 0 0,-1-1 0,-2 0 0,-1-2 0,0 0 0,1 0 0,2 1 0,1 0 0,2 1 0,0-1 0,-1 0 0,-4-2 0,-1-1 0,-3 0 0,0-1 0,0 2 0,2 0 0,-1 0 0,0-1 0,-2-2 0,-3-3 0,-2 1 0,0 8 0,-1 7 0,0 7 0,1 4 0,0-2 0,0-2 0,-1-4 0,0-2 0,0 1 0,0-2 0,0 1 0,0-1 0,0 0 0,0 0 0,0 1 0,0 1 0,0 1 0,0 2 0,0 0 0,-2 0 0,0-2 0,-1-2 0,-1-5 0,1-5 0,0-3 0,-1-6 0,2 0 0,-2-2 0,2 3 0,0-1 0,0-1 0,0 0 0,1-2 0,0 13 0,1 5 0,-1 13 0,0 5 0,0 2 0,1-3 0,0-4 0,0-7 0,0-5 0,0-3 0,0-1 0,-1 0 0,-1 2 0,-2 1 0,-1 0 0,-2 0 0,0-1 0,-1-2 0,1-1 0,1-1 0,0-1 0,1-1 0,0 1 0,0-1 0,1 1 0,-2 0 0,0-1 0,-1 0 0,-2 0 0,-2 0 0,-4 1 0,1-1 0,1-1 0,1-1 0,1 0 0,-1-1 0,-1 0 0,-2 1 0,0-1 0,0 0 0,1 1 0,-1 0 0,1 0 0,-1 0 0,1 1 0,1-1 0,4-1 0,3-1 0,3-1 0,2-1 0,-2-5 0,1-3 0,0 0 0,1 1 0,1 5 0,7 5 0,-1 0 0,5 4 0,-1 1 0,1-1 0,0 1 0,0 0 0,-2-2 0,0 1 0,2 1 0,1 0 0,2 1 0,0-1 0,-1 1 0,-2-3 0,-1 0 0,-3-1 0,-2 0 0,-1-2 0,-2 0 0,-2 0 0,0 0 0,0 1 0,0-1 0,-1 1 0,-3 0 0,-1 0 0,-2-1 0,3-1 0,0 0 0,3-3 0,-3 1 0,-3-5 0,-6-4 0,-4-5 0,-4-5 0,0-1 0,3 2 0,5 4 0,4 5 0,5 2 0,1 2 0,0 1 0,1-1 0,-1-1 0,-2-1 0,1 0 0,0 1 0,0 1 0,2 1 0,-1 1 0,13 11 0,-2-2 0,9 9 0,-5-5 0,-2 0 0,-1-1 0,0 0 0,0-1 0,0 1 0,0-2 0,-1 0 0,-1 0 0,1 0 0,-1 0 0,0 0 0,-1 0 0,0 0 0,-1 0 0,0-2 0,-1-2 0,-1-1 0,-2 0 0,0-2 0,-8 0 0,0-4 0,-5-4 0,3-5 0,3-3 0,3-5 0,2-5 0,4-5 0,4-4 0,5 1 0,4 2 0,1 5 0,-3 4 0,-2 4 0,-3 4 0,-2 1 0,-1 0 0,-2-1 0,-1-2 0,-1 1 0,-1 0 0,0 1 0,0 3 0,1 1 0,2 1 0,0-1 0,2-1 0,0-1 0,2-1 0,1-3 0,0-1 0,-1 0 0,-1-1 0,-1 2 0,-1 1 0,1 1 0,-3 7 0,4-3 0,0 3 0,4-5 0,4-3 0,1 0 0,3-1 0,3-1 0,-10 9 0,0-1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06.366"/>
    </inkml:context>
    <inkml:brush xml:id="br0">
      <inkml:brushProperty name="width" value="0.1" units="cm"/>
      <inkml:brushProperty name="height" value="0.1" units="cm"/>
      <inkml:brushProperty name="color" value="#66CC00"/>
    </inkml:brush>
  </inkml:definitions>
  <inkml:trace contextRef="#ctx0" brushRef="#br0">240 534 24575,'-20'-19'0,"-2"-5"0,-9-11 0,-1-3 0,2 4 0,5 4 0,7 9 0,5 6 0,6 4 0,2 3 0,3 1 0,1-2 0,0-1 0,0-3 0,0 0 0,1-1 0,0-2 0,0-1 0,0-4 0,0-3 0,-1-2 0,-1 0 0,-1 2 0,-2 2 0,0 5 0,1 3 0,-1 3 0,2 3 0,2 5 0,0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14.833"/>
    </inkml:context>
    <inkml:brush xml:id="br0">
      <inkml:brushProperty name="width" value="0.1" units="cm"/>
      <inkml:brushProperty name="height" value="0.1" units="cm"/>
      <inkml:brushProperty name="color" value="#66CC00"/>
    </inkml:brush>
  </inkml:definitions>
  <inkml:trace contextRef="#ctx0" brushRef="#br0">0 0 24575,'13'12'0,"9"7"0,13 9 0,14 9 0,13 7 0,2-2 0,4-3 0,-5-8 0,-8-6 0,-4-1 0,-12-2 0,-9-2 0,-9-2 0,-8-7 0,-7-4 0,-4-5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2:56.716"/>
    </inkml:context>
    <inkml:brush xml:id="br0">
      <inkml:brushProperty name="width" value="0.1" units="cm"/>
      <inkml:brushProperty name="height" value="0.1" units="cm"/>
      <inkml:brushProperty name="color" value="#66CC00"/>
    </inkml:brush>
  </inkml:definitions>
  <inkml:trace contextRef="#ctx0" brushRef="#br0">0 1 24575,'7'13'0,"0"-1"0,1 3 0,-1-1 0,-1-4 0,-3-1 0,-1-4 0,-2-2 0,1 0 0,-1 0 0,0 1 0,1 2 0,0 3 0,1 3 0,0 2 0,1 0 0,0 0 0,0 0 0,1 0 0,1 1 0,0-1 0,-1-2 0,0-2 0,-1-2 0,0-1 0,1 0 0,-1 0 0,-1-1 0,0 1 0,-1 0 0,1-1 0,0 1 0,2 0 0,-1-1 0,0-1 0,-1-1 0,0 0 0,-1 0 0,2 1 0,0 0 0,0 2 0,0-2 0,0 1 0,0-4 0,1 2 0,2 0 0,0 0 0,0 0 0,2 1 0,0-2 0,2 2 0,2 0 0,0 0 0,0 2 0,-2-1 0,-1 1 0,-2-1 0,-1 1 0,-1 0 0,-1-1 0,0 1 0,-1-1 0,1 0 0,1 1 0,-2-3 0,3 2 0,-4-4 0,2 0 0,-14-5 0,4 2 0,-11-1 0,7 2 0,5 0 0,-1 0 0,4 0 0,-3 0 0,0 0 0,-1 0 0,1 0 0,0 0 0,0 0 0,1 0 0,1 0 0,1-1 0,1-3 0,1 2 0,0-2 0,1 16 0,1-4 0,-1 6 0,1-9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13.399"/>
    </inkml:context>
    <inkml:brush xml:id="br0">
      <inkml:brushProperty name="width" value="0.1" units="cm"/>
      <inkml:brushProperty name="height" value="0.1" units="cm"/>
      <inkml:brushProperty name="color" value="#66CC00"/>
    </inkml:brush>
  </inkml:definitions>
  <inkml:trace contextRef="#ctx0" brushRef="#br0">954 1335 24575,'0'-18'0,"0"-1"0,-1-6 0,-2-5 0,-3-4 0,-2-2 0,0 1 0,-2-1 0,0-1 0,-2 0 0,1 1 0,1 3 0,0 2 0,1 3 0,1 3 0,0 1 0,1 2 0,0 0 0,0 0 0,-4-4 0,0-2 0,-1 1 0,2 3 0,2 7 0,1 8 0,4 4 0,0 5 0,1 4 0,-1 3 0,2 4 0,-2 4 0,1 2 0,1 2 0,-1 4 0,0 2 0,0 3 0,-1 3 0,0-2 0,0-5 0,0-7 0,1-6 0,0-4 0,0-3 0,1-2 0,-4-2 0,-1 0 0,-4-2 0,-4-6 0,-3-6 0,-3-9 0,-2-7 0,-1-4 0,1-2 0,3 3 0,5 4 0,5 6 0,3 6 0,4 6 0,0 3 0,1 0 0,-2-4 0,-1-3 0,-5-6 0,-5-1 0,-6-1 0,-7-1 0,-6 1 0,-5 0 0,-2 4 0,0 6 0,2 6 0,6 4 0,8 3 0,7 0 0,6 0 0,6 0 0,1 0 0,2 0 0,-1 0 0,-1-1 0,0-1 0,-1-1 0,1-2 0,1-3 0,-2-2 0,1-1 0,-2-3 0,1 2 0,1 2 0,1 2 0,1 4 0,1 1 0,1 1 0,-3-2 0,0-2 0,-2-5 0,-2-3 0,-1-3 0,-1-1 0,1 1 0,1-1 0,1 2 0,2 2 0,0 2 0,1 4 0,1 0 0,-1-2 0,-1-4 0,-1-5 0,-1-3 0,0 0 0,1 1 0,1 2 0,1 0 0,1 3 0,0 0 0,0 9 0,4 6 0,6 15 0,8 11 0,7 10 0,3 6 0,-1 0 0,-3-5 0,-4-6 0,-3-9 0,-1-3 0,1-4 0,1-1 0,1-1 0,2-1 0,1-2 0,0 0 0,-2-2 0,-1-1 0,-2 0 0,0-1 0,0 1 0,1 2 0,0 3 0,2 3 0,-1 1 0,-1 0 0,-1-1 0,-3 0 0,-1-1 0,-3 0 0,0 0 0,-2 1 0,-1 0 0,-2-1 0,-2-2 0,-1-1 0,0 0 0,0 0 0,0 2 0,0 4 0,0 0 0,0-1 0,0-3 0,0-4 0,0-4 0,0 0 0,-1-2 0,-4-1 0,-7 0 0,-7-2 0,-7-6 0,-1-5 0,3-4 0,6 0 0,6 4 0,5 4 0,4 2 0,2 0 0,1-2 0,0-1 0,0-3 0,0-1 0,0 0 0,0 3 0,0 1 0,0 4 0,2 3 0,6 1 0,13 3 0,11 4 0,13 8 0,2 6 0,-2 3 0,-5-1 0,-10-5 0,-9-5 0,-8-2 0,-5-4 0,-2-3 0,-1-1 0,0-2 0,2 1 0,1-1 0,3 1 0,3 0 0,2-1 0,-2 0 0,-2 0 0,-2 0 0,-5-2 0,-2-2 0,-1-3 0,-2-6 0,-3-6 0,-6-7 0,-5-6 0,-5 0 0,-1 5 0,1 8 0,3 9 0,2 6 0,4 5 0,2 7 0,3 7 0,2 8 0,2 5 0,1-1 0,0-2 0,2-3 0,1-1 0,3-1 0,2-2 0,-1-3 0,-1-4 0,-2-3 0,-2-2 0,-1-3 0,0-19 0,-1 3 0,0-11 0,0 13 0,0 7 0,2 27 0,3 4 0,5 18 0,3-11 0,3-7 0,0-9 0,0-5 0,-1-4 0,-1-3 0,-4-3 0,0-1 0,-1-2 0,-2 0 0,1-1 0,0-2 0,-2 0 0,0-2 0,-2 1 0,-1 0 0,-1 0 0,0 0 0,1-1 0,-1-1 0,0-1 0,-1-2 0,1-2 0,-1-3 0,-1-1 0,1 1 0,-1-1 0,0 0 0,0 0 0,0 0 0,0 3 0,-2 1 0,2 5 0,-3 0 0,2 2 0,-2-1 0,-1-1 0,1 0 0,-1 0 0,0 0 0,0 0 0,0 2 0,-1-3 0,3 3 0,-1 0 0,2 4 0,6 13 0,1 1 0,7 13 0,-1-5 0,-1-1 0,0-2 0,-2-4 0,-2-4 0,-2-2 0,-2-3 0,0 1 0,-2 0 0,1-1 0,0-1 0,-1-2 0,0 0 0,-1 0 0,0 1 0,0 2 0,0 0 0,0 1 0,0-1 0,0-1 0,0-3 0,0-10 0,0-1 0,0-7 0,0 4 0,0 1 0,0 3 0,0 2 0,1 1 0,0 3 0,0-1 0,-1 0 0,1-1 0,1-2 0,0 0 0,-1-2 0,0 1 0,-1-1 0,0-1 0,0 2 0,0-3 0,0 0 0,0-2 0,0-2 0,-1 0 0,-1-1 0,-1 1 0,-1 1 0,1 5 0,0 2 0,3 6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25.983"/>
    </inkml:context>
    <inkml:brush xml:id="br0">
      <inkml:brushProperty name="width" value="0.1" units="cm"/>
      <inkml:brushProperty name="height" value="0.1" units="cm"/>
      <inkml:brushProperty name="color" value="#66CC00"/>
    </inkml:brush>
  </inkml:definitions>
  <inkml:trace contextRef="#ctx0" brushRef="#br0">35 0 24575,'0'22'0,"0"-1"0,0-1 0,0-1 0,0-2 0,1-3 0,0-4 0,0-4 0,-1-2 0,0-1 0,0-1 0,0 1 0,0 0 0,0 2 0,0-1 0,0 1 0,0 1 0,0-3 0,0 1 0,0-2 0,0 1 0,0 2 0,0-1 0,0 2 0,0-1 0,0 1 0,0 0 0,0-1 0,0 0 0,0-1 0,-1 1 0,0-2 0,-3 0 0,1-1 0,-1-1 0,2 0 0,1 2 0,1 3 0,0 4 0,0 3 0,0 1 0,0-1 0,0-1 0,0-2 0,0 1 0,0-1 0,0 2 0,0 2 0,0 0 0,0-1 0,0-1 0,0-1 0,0-2 0,0-1 0,0 2 0,0-2 0,0 1 0,0-1 0,0 0 0,0 2 0,0 1 0,0 1 0,0-1 0,0-2 0,0-1 0,0 0 0,0-2 0,0 1 0,0 0 0,0-1 0,0 1 0,0-1 0,0-1 0,0 1 0,0 1 0,0 1 0,0-1 0,0-2 0,0 0 0,0 4 0,-1 6 0,-1 3 0,0 2 0,-1-5 0,1-1 0,-1 0 0,1 0 0,0 1 0,1-2 0,0 0 0,0-3 0,0-1 0,1-2 0,-1 0 0,1-2 0,0 0 0,0-1 0,0 2 0,0 0 0,0 1 0,0 0 0,0-1 0,0-1 0,0 0 0,0 0 0,0 2 0,0 1 0,0 1 0,0-1 0,0 0 0,0-1 0,1-1 0,1 0 0,0-1 0,1 2 0,-2-2 0,1 1 0,0-1 0,-1 2 0,1 2 0,-1 3 0,0 2 0,0 2 0,0 0 0,0 0 0,0-2 0,0 0 0,0-1 0,-1 0 0,0-1 0,0-3 0,0 1 0,0-5 0,0-1 0,0-3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43.149"/>
    </inkml:context>
    <inkml:brush xml:id="br0">
      <inkml:brushProperty name="width" value="0.1" units="cm"/>
      <inkml:brushProperty name="height" value="0.1" units="cm"/>
      <inkml:brushProperty name="color" value="#66CC00"/>
    </inkml:brush>
  </inkml:definitions>
  <inkml:trace contextRef="#ctx0" brushRef="#br0">267 614 24575,'-3'-12'0,"-1"0"0,-2 2 0,-1 1 0,1 0 0,1 2 0,3 2 0,0 1 0,1 2 0,-1-1 0,-1-3 0,1 3 0,-1-2 0,2 3 0,-1 0 0,1-1 0,1 1 0,0-1 0,0-1 0,-1 0 0,0 1 0,1 1 0,-2 0 0,0-2 0,-2-1 0,-3-3 0,-2-3 0,0-1 0,-2-4 0,1 1 0,0 0 0,-1 1 0,0 2 0,1 0 0,0 2 0,1 2 0,2 0 0,0 1 0,1 1 0,3 2 0,0 0 0,2 3 0,0-2 0,0 0 0,0 0 0,0-1 0,0 0 0,0 0 0,0 2 0,1-1 0,0 1 0,0-1 0,0 0 0,0 0 0,0 1 0,-1-1 0,-1-3 0,-1-1 0,0-3 0,-2-1 0,0 0 0,-1 1 0,0-1 0,1 0 0,-1 0 0,2 0 0,-1 0 0,0-1 0,1 0 0,1 2 0,1 2 0,1 2 0,1 2 0,0 0 0,0-1 0,0-1 0,0-3 0,0 0 0,1 1 0,0 1 0,0 4 0,1 1 0,-2 0 0,1-2 0,0-2 0,0-3 0,1-3 0,0-1 0,-1 0 0,-1 6 0,0 3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4:39.498"/>
    </inkml:context>
    <inkml:brush xml:id="br0">
      <inkml:brushProperty name="width" value="0.1" units="cm"/>
      <inkml:brushProperty name="height" value="0.1" units="cm"/>
      <inkml:brushProperty name="color" value="#66CC00"/>
    </inkml:brush>
  </inkml:definitions>
  <inkml:trace contextRef="#ctx0" brushRef="#br0">0 0 24575,'0'12'0,"0"-1"0,0 2 0,0 6 0,1 3 0,1 3 0,1 1 0,1 0 0,4 1 0,6 5 0,4 6 0,4 4 0,1 4 0,-5-4 0,-3-4 0,-4-8 0,-2-8 0,-2-6 0,-1-5 0,-2-4 0,-2-3 0,0-1 0,-1-2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2:21.404"/>
    </inkml:context>
    <inkml:brush xml:id="br0">
      <inkml:brushProperty name="width" value="0.1" units="cm"/>
      <inkml:brushProperty name="height" value="0.1" units="cm"/>
      <inkml:brushProperty name="color" value="#66CC00"/>
    </inkml:brush>
  </inkml:definitions>
  <inkml:trace contextRef="#ctx0" brushRef="#br0">951 9837 24575,'21'0'0,"3"0"0,0-3 0,-2 0 0,-4-3 0,-3-2 0,-2 1 0,-3-2 0,0 3 0,-2 0 0,0 1 0,-1-1 0,-1-1 0,2-1 0,0 1 0,1 1 0,0 1 0,3 0 0,0 0 0,3-2 0,1-1 0,-2-4 0,0-4 0,0-4 0,-2-3 0,0-1 0,-1 1 0,0 1 0,0 2 0,1 1 0,-2 2 0,0 1 0,-2 4 0,-2 1 0,0 2 0,-1-4 0,3-3 0,1-3 0,1 1 0,1 3 0,-6 4 0,2 0 0,-3 1 0,3-4 0,1-3 0,0-1 0,0-1 0,-1-2 0,0-2 0,-2-1 0,0 0 0,-1 3 0,-2 0 0,0 2 0,-2-1 0,0-4 0,0 1 0,0 0 0,1 1 0,2 5 0,1 3 0,0-2 0,-1 10 0,1-3 0,-2 7 0,1-2 0,0-1 0,1 0 0,-1 0 0,1-1 0,1 0 0,4-3 0,2-3 0,0 0 0,2-1 0,-1 1 0,1 1 0,0-1 0,1 0 0,2 0 0,-1-2 0,0 2 0,-2 2 0,-1 0 0,-3 3 0,5-5 0,-7 4 0,8-6 0,-6 4 0,6-7 0,4-5 0,2-4 0,0 1 0,1 1 0,-9 11 0,0 0 0,-6 7 0,2-1 0,1 1 0,2 1 0,0 1 0,-2 1 0,-2 1 0,-3 1 0,-2-1 0,0 0 0,-1-1 0,1 0 0,1 0 0,4-7 0,3-2 0,4-9 0,1-2 0,-3 7 0,-5 9 0,-5 12 0,-3 6 0,0 1 0,0-2 0,0-7 0,7-29 0,9-14 0,7-20 0,5 8 0,-4 11 0,-7 14 0,-3 5 0,-4 4 0,-3 4 0,0 1 0,-2 4 0,-2 3 0,0 1 0,0-2 0,1 0 0,2-1 0,2-2 0,0 0 0,1-1 0,1-1 0,0 0 0,1-3 0,1-1 0,-1 2 0,-1 0 0,-4 4 0,0 3 0,-3-3 0,0 1 0,3-3 0,0-2 0,1 0 0,-1-1 0,2-3 0,0-3 0,0-3 0,2-6 0,3-8 0,-6 15 0,2-9 0,-9 4 0,0-16 0,0-11 0,0 0 0,0 8 0,0 9 0,0 7 0,0 7 0,0 5 0,0 5 0,0 3 0,1 0 0,2 1 0,3-2 0,0-2 0,-2-2 0,0-4 0,-2-5 0,1-4 0,-2-1 0,-1 2 0,0 4 0,0 4 0,0 1 0,0 2 0,0 1 0,0 0 0,0-2 0,0 7 0,0-5 0,0 6 0,-1-5 0,-1-2 0,-1 7 0,2-1 0,0 7 0,-1-2 0,-2-3 0,0-2 0,-1-2 0,0 1 0,0 0 0,0-3 0,-1-4 0,-1-3 0,-1-3 0,2 3 0,3 1 0,0 5 0,1 5 0,0 4 0,0 0 0,1-1 0,1-3 0,0-7 0,0-1 0,0-1 0,0 2 0,0 2 0,0 1 0,2-3 0,0-1 0,1 0 0,0 1 0,-1 3 0,1-1 0,-2 0 0,1 1 0,0-4 0,0 8 0,0-5 0,-1 8 0,2-4 0,1-2 0,3-2 0,-4 6 0,3-3 0,-3 4 0,3-4 0,3-5 0,1-3 0,-1 0 0,-1 0 0,-3 6 0,-1 5 0,0 1 0,0 1 0,1-2 0,1-1 0,0 3 0,0-1 0,-2 6 0,1-1 0,-1 4 0,1-1 0,0-3 0,6-6 0,-4 3 0,5-6 0,-5 3 0,-1 2 0,1-3 0,-5 7 0,1 0 0,-2-1 0,3 2 0,1-4 0,1-3 0,0-1 0,-1 1 0,1 2 0,-1 1 0,0 0 0,2-1 0,-4 2 0,4-1 0,-4-1 0,4-2 0,2-3 0,1-1 0,0 0 0,1 0 0,-3 1 0,1-1 0,1 0 0,1 0 0,0 0 0,1 1 0,-2 0 0,-3 2 0,-1 2 0,-1 2 0,2 0 0,4-3 0,-4 5 0,1 3 0,-9 7 0,-2 4 0,0-3 0,-3 3 0,2-5 0,-1 0 0,1-3 0,2-5 0,0-7 0,6-14 0,7-13 0,6-6 0,8-6 0,2 1 0,0 2 0,-1 1 0,-2 6 0,-2 5 0,-4 7 0,-3 7 0,-5 7 0,-4 5 0,1 1 0,1 1 0,2-1 0,2-1 0,0-3 0,0-1 0,-3 0 0,-1 3 0,0 0 0,-1 0 0,3-3 0,0-1 0,-1 2 0,-1 2 0,-2 1 0,1-3 0,4-3 0,3-3 0,1-3 0,-1-2 0,0-1 0,1-4 0,-1-2 0,3 3 0,-1 2 0,0 3 0,0 4 0,0 0 0,-3 3 0,-4 5 0,-4 4 0,-4 7 0,-1 5 0,6-15 0,4-6 0,9-22 0,5-6 0,5-15 0,-1-2 0,-2 3 0,-4 9 0,-7 15 0,-1 4 0,-7 13 0,1-5 0,-6 15 0,4-11 0,-5 11 0,5-9 0,-2 2 0,5-9 0,3-7 0,1-6 0,2-1 0,0 1 0,-1 4 0,0 3 0,-1 3 0,-1 3 0,-2 4 0,-2 4 0,-2 4 0,0 0 0,-1 0 0,1-1 0,1 0 0,0 2 0,1-1 0,1-2 0,3-4 0,0-2 0,0 0 0,-1 2 0,-1 3 0,2-3 0,-1 2 0,-3 0 0,-3-1 0,-3-7 0,2-7 0,4-7 0,6 1 0,1 5 0,-1 2 0,-2 3 0,-4 3 0,-1 3 0,-2 2 0,-2 1 0,1 1 0,0 1 0,-1 2 0,0 2 0,-1 3 0,1 0 0,2-2 0,2-5 0,0-2 0,3-2 0,0 0 0,0 0 0,-2 0 0,-2 1 0,-2 1 0,0 2 0,-1 1 0,-1-2 0,-1 0 0,0-1 0,2-2 0,-2 7 0,2-2 0,-3 7 0,0-5 0,0-5 0,0-4 0,0-3 0,0 4 0,0 6 0,0 7 0,-4 7 0,-5 6 0,-6 7 0,-6 6 0,0 2 0,3 1 0,2-6 0,4-7 0,0-5 0,-1-4 0,1-1 0,1 0 0,4 0 0,2 0 0,1 0 0,-2 2 0,-4 2 0,-3 3 0,-2 3 0,1-1 0,2-1 0,3-4 0,-1-1 0,-1-1 0,-5 2 0,-4 0 0,0 0 0,2-1 0,4 1 0,5-1 0,3 1 0,0 0 0,-1 1 0,-2 0 0,-2 1 0,-4 2 0,5-3 0,-4 2 0,8-5 0,-5 0 0,3-2 0,-1 0 0,1 2 0,2 0 0,-1-1 0,-2 3 0,-2 0 0,-5 3 0,-4 3 0,-3 2 0,-2 1 0,-2 2 0,10-7 0,1 2 0,11-8 0,-1 0 0,-1-1 0,-2-1 0,-4 1 0,-6 3 0,0 1 0,4 0 0,4 0 0,5-3 0,1 1 0,0 0 0,1 1 0,0-2 0,0 0 0,-1-2 0,0 0 0,1-1 0,1-1 0,0 0 0,0-1 0,-3-1 0,-3-2 0,1-1 0,-1 1 0,2 2 0,1 3 0,0-1 0,-1 0 0,4-2 0,-4 1 0,2 1 0,-2-2 0,-3-1 0,6 1 0,-1-3 0,5 3 0,-2 0 0,1 2 0,-1-1 0,-2-1 0,0-3 0,-2-3 0,-1-1 0,2 1 0,1 1 0,1 3 0,0 2 0,1 1 0,-1-1 0,0 1 0,-1-1 0,-1 2 0,2-1 0,-3 0 0,1 1 0,-2 0 0,-1 2 0,-4 0 0,-1 0 0,-4 4 0,-4 7 0,10-3 0,-2 4 0,13-8 0,0 1 0,0-2 0,0 1 0,0 0 0,1-2 0,-1-20 0,-3-4 0,-3-14 0,-2 10 0,1 9 0,3 9 0,1 5 0,0 0 0,-4-2 0,-2-5 0,-3-5 0,-2-5 0,0 0 0,1 2 0,-1 3 0,1 1 0,1 0 0,-1-1 0,1-1 0,2 0 0,0-2 0,0 0 0,-1-2 0,0 0 0,-1 4 0,3 2 0,2 6 0,2 2 0,1 0 0,0 1 0,-3 0 0,-1-3 0,-4-2 0,-3-3 0,-1-2 0,-1-1 0,1 1 0,1-1 0,-1 2 0,0 1 0,1 1 0,-4 0 0,8 6 0,-2-1 0,8 6 0,-2-1 0,-2-1 0,-4-1 0,5 3 0,-1-1 0,7 0 0,-1-1 0,-1-1 0,-1-1 0,0 2 0,0 0 0,0-2 0,-3-1 0,-2-4 0,-1 0 0,0-2 0,6 4 0,-3-3 0,7 7 0,-4-5 0,3 4 0,0-1 0,0 2 0,0-2 0,-1-3 0,-1-3 0,0-2 0,-1-1 0,3 6 0,-1 1 0,2 5 0,-1-2 0,-1-2 0,-3-4 0,-2-3 0,-2-1 0,-1-1 0,-1 2 0,3 2 0,1 1 0,3 6 0,0 1 0,3 8 0,1 1 0,1 3 0,0 0 0,0 0 0,2 0 0,2 1 0,0-2 0,-2 0 0,2-2 0,-2-5 0,0-4 0,-3-4 0,-2-3 0,-3-1 0,-3-2 0,-2 0 0,-2-1 0,-2-1 0,-3-2 0,0 1 0,-1-1 0,1 0 0,2 1 0,0 1 0,2 1 0,0 2 0,2-3 0,2-2 0,1 1 0,2 2 0,-1 1 0,-2-5 0,-1-4 0,-2-3 0,0-1 0,2 6 0,3 5 0,3 4 0,0 0 0,-1-2 0,-2-4 0,-2-2 0,-2 1 0,2 1 0,0 2 0,-2 0 0,2-2 0,-2 2 0,1 1 0,3 5 0,1 3 0,1-1 0,0 2 0,-4-3 0,4 4 0,-1-2 0,4 4 0,-1-2 0,0-2 0,-1-1 0,-1-2 0,-3-3 0,2 0 0,1 1 0,3 1 0,1 1 0,2-1 0,0-2 0,0-4 0,0-2 0,0-1 0,0 0 0,0 2 0,0 1 0,0 5 0,0 3 0,0 3 0,0-3 0,0 4 0,0-6 0,0 3 0,0-6 0,0 4 0,0-3 0,-1 9 0,-1-3 0,-1 2 0,-2-3 0,0 0 0,-3-1 0,1 3 0,-2 2 0,0 2 0,-2 0 0,-2 0 0,-2-2 0,2 0 0,0 0 0,2-2 0,-1 0 0,-2-3 0,0-1 0,0-2 0,2 0 0,3 1 0,0-2 0,3 5 0,-5-7 0,7 9 0,-3-6 0,5 7 0,0-1 0,2 4 0,2 9 0,0-2 0,0 6 0,3-7 0,-4-4 0,2-8 0,-5-12 0,0-6 0,0 0 0,-2 7 0,2 5 0,0 5 0,0 0 0,2 0 0,0 2 0,-1 0 0,-1 0 0,0 0 0,-1-2 0,-3-3 0,0-2 0,-3-2 0,1 1 0,3 5 0,0 4 0,1 2 0,-1-3 0,0 2 0,-5-7 0,1 2 0,-3-3 0,-2 1 0,1 0 0,-1 2 0,1 1 0,-1 0 0,-1 0 0,-1-2 0,-2 1 0,2 0 0,1 0 0,2 1 0,8 3 0,1-1 0,2 5 0,-1-2 0,-1-3 0,-4-4 0,-2-3 0,-3-1 0,1-1 0,1 2 0,3 2 0,2 3 0,1 3 0,0-1 0,-1-2 0,-1-1 0,1 1 0,1 1 0,2 1 0,-2 0 0,1-1 0,-2-4 0,1-1 0,0 1 0,-1 2 0,2 3 0,2 2 0,0-1 0,-2-2 0,-4-4 0,3 3 0,-2-5 0,3 6 0,0 1 0,1 1 0,1 1 0,0 0 0,0-3 0,-2 0 0,1 0 0,-1 0 0,1-1 0,-1-5 0,-2-2 0,0-2 0,-4-3 0,4 10 0,-1-3 0,5 11 0,0-2 0,2 1 0,-1 1 0,-1 1 0,-3-4 0,0 0 0,-3-8 0,0 2 0,0-1 0,-1 3 0,5 3 0,1 3 0,1 2 0,0-1 0,-1 1 0,-1-2 0,0 1 0,0-1 0,1-1 0,-2-1 0,1-1 0,-2 0 0,3 2 0,-1-1 0,-1-1 0,0-2 0,-1 0 0,0 2 0,2 0 0,1 2 0,0 1 0,-1-1 0,-1 0 0,-1-1 0,-1-1 0,0-2 0,3 3 0,-1-2 0,1 3 0,-2-1 0,1 0 0,0-2 0,0 4 0,1 0 0,2 2 0,0 0 0,0-2 0,-2-1 0,0 0 0,0 0 0,-1-2 0,-1-1 0,-1 0 0,-1-1 0,0 2 0,0 1 0,2 2 0,2 4 0,3 1 0,-4-4 0,-1-2 0,-8-7 0,-2-2 0,-1-2 0,2 2 0,1 1 0,7 5 0,-4-1 0,5 3 0,-4-2 0,-2-2 0,1-1 0,3 4 0,2 0 0,4 5 0,-3 0 0,1-2 0,-3-1 0,-3-3 0,0-1 0,-1 1 0,0 2 0,2 1 0,-1 3 0,-1 1 0,-1 1 0,-2 0 0,1 0 0,-1 0 0,1 2 0,1 1 0,-1 5 0,2 4 0,-1 1 0,-1 6 0,6-9 0,-2 2 0,7-9 0,-1 1 0,-2-2 0,0-1 0,-11 1 0,-4 2 0,-5 3 0,-3 3 0,5 0 0,-1-2 0,1-2 0,-1-2 0,11-2 0,1 0 0,8-2 0,-1 0 0,-4 2 0,-3 1 0,-3 1 0,-3 0 0,-2 0 0,7-1 0,0 1 0,9-2 0,0-1 0,2-2 0,2-6 0,0 2 0,0-4 0,-3 4 0,-1 0 0,0 1 0,0 1 0,3-1 0,1 0 0,0 0 0,0 0 0,0 1 0,0 1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5:09.365"/>
    </inkml:context>
    <inkml:brush xml:id="br0">
      <inkml:brushProperty name="width" value="0.1" units="cm"/>
      <inkml:brushProperty name="height" value="0.1" units="cm"/>
      <inkml:brushProperty name="color" value="#66CC00"/>
    </inkml:brush>
  </inkml:definitions>
  <inkml:trace contextRef="#ctx0" brushRef="#br0">8 1 24575,'0'20'0,"0"1"0,0-1 0,0 0 0,0 1 0,-1 0 0,-1-2 0,0 0 0,0-1 0,2 1 0,0 1 0,0 0 0,0-1 0,0-2 0,0-1 0,0-4 0,0-1 0,0-3 0,0-1 0,0 0 0,0 0 0,0-2 0,0-1 0,0 1 0,0 1 0,0 2 0,0 4 0,2 0 0,0-1 0,1-2 0,-2-1 0,0-1 0,0 1 0,-1 3 0,0 2 0,0 2 0,0 1 0,0-2 0,0 0 0,0 0 0,0-1 0,0 1 0,0 0 0,0-1 0,0 1 0,0 1 0,0 0 0,0-1 0,0 1 0,0-2 0,0-2 0,0-1 0,0-1 0,0-2 0,0 2 0,0-5 0,0 2 0,0-4 0,0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5:47.649"/>
    </inkml:context>
    <inkml:brush xml:id="br0">
      <inkml:brushProperty name="width" value="0.1" units="cm"/>
      <inkml:brushProperty name="height" value="0.1" units="cm"/>
      <inkml:brushProperty name="color" value="#66CC00"/>
    </inkml:brush>
  </inkml:definitions>
  <inkml:trace contextRef="#ctx0" brushRef="#br0">0 1 24575,'4'24'0,"3"3"0,6 5 0,4 8 0,9 19 0,5 17 0,1 3 0,2 1 0,-1-13 0,0-7 0,-1-2 0,-5-10 0,-7-9 0,-7-11 0,-4-9 0,-4-7 0,-1-6 0,-2-3 0,0-17 0,-1 4 0,0-14 0,-6 5 0,-2-5 0,-3-4 0,-2-4 0,1-3 0,0-2 0,1-1 0,2 3 0,1 5 0,-1 4 0,1 4 0,0 4 0,-1 4 0,0 3 0,0 5 0,-1 3 0,3 3 0,1 0 0,2 0 0,1 0 0,0 7 0,1 9 0,4 12 0,3 11 0,6 4 0,4 0 0,2-4 0,0-4 0,-2-3 0,-1-4 0,-1-5 0,-3-4 0,-2-4 0,-2-2 0,-1 0 0,0-1 0,-1 3 0,2 2 0,-1-2 0,1-2 0,-1-2 0,-3-6 0,0-3 0,-2-10 0,0-14 0,-1-16 0,0-14 0,-2-9 0,-2-2 0,-4 1 0,-4 5 0,-3 6 0,-2 9 0,0 12 0,0 9 0,1 6 0,2 3 0,1 1 0,3 2 0,1-1 0,3 1 0,2 1 0,1 1 0,0 2 0,2 1 0,-1 1 0,0 2 0,-3 1 0,-2 0 0,-1 3 0,-1 5 0,2 8 0,1 16 0,2 11 0,3 9 0,4 3 0,6-7 0,3-6 0,1-9 0,-1 1 0,0 6 0,-1 14 0,3 17 0,5 13 0,-6-35 0,3 0 0,3 3 0,2 0 0,4 2 0,1 0 0,2-1 0,1 0 0,0-1 0,0-2 0,-1-1 0,0-1 0,20 37 0,-9-14 0,-12-20 0,-9-18 0,-11-21 0,-5-28 0,-3 7 0,-2-14 0,0 21 0,0-1 0,0 0 0,-1-1 0,1 1 0,1 1 0,0 1 0,-1-1 0,1-1 0,-2 0 0,0 0 0,0 0 0,1 1 0,-1 0 0,1-1 0,-1 0 0,-1 0 0,-1 1 0,-1 0 0,-3 0 0,-1 0 0,-3 1 0,-2-1 0,-1 1 0,6 0 0,6 1 0,7 3 0,5 2 0,2 3 0,1 1 0,0 1 0,-1-1 0,-1-1 0,1 1 0,0 0 0,-4-8 0,-4-11 0,-10-19 0,-6-16 0,-7-17 0,-7-25 0,13 38 0,1-1 0,0 1 0,0 1 0,-11-38 0,9 27 0,3 11 0,6 11 0,4 9 0,2 6 0,2 3 0,2 1 0,3 2 0,3 1 0,2 1 0,0 0 0,-2-1 0,-1-2 0,-2-2 0,-2-1 0,-2 2 0,-1 10 0,7 37 0,0 7 0,12 35 0,1-12 0,5-3 0,1-11 0,-4-11 0,-5-12 0,-5-10 0,-6-8 0,-3-5 0,-3-14 0,-10-15 0,-7-14 0,-6-11 0,-3 1 0,1 7 0,3 6 0,4 10 0,5 8 0,4 7 0,4 4 0,2 5 0,3 3 0,2 2 0,7 2 0,11 12 0,11 15 0,6 14 0,2 8 0,-4 0 0,-3-6 0,-2-5 0,-6-7 0,-5-6 0,-3-6 0,-4-3 0,-3-5 0,-1-4 0,-4-5 0,-9-12 0,-19-21 0,-22-23 0,-13-14 0,3 1 0,12 15 0,15 18 0,9 13 0,7 9 0,5 6 0,10 9 0,11 9 0,14 12 0,10 6 0,6 2 0,-1-3 0,-6-7 0,-7-7 0,-10-7 0,-5-4 0,-7-4 0,-3-7 0,-7-7 0,-3-6 0,-6-2 0,-3 3 0,1 8 0,7 7 0,2 7 0,10 12 0,10 12 0,9 10 0,8 5 0,2-5 0,-1-6 0,-4-5 0,-5-5 0,-3-5 0,-5-2 0,-4-4 0,-4-2 0,-10-4 0,-12-8 0,-22-20 0,15 12 0,-6-6 0,33 33 0,21 21 0,14 8 0,9-1 0,-5-12 0,-20-17 0,-7-6 0,-10-5 0,-5-7 0,-11-10 0,-11-12 0,-11-10 0,-7-5 0,0 3 0,3 5 0,7 7 0,7 6 0,5 4 0,5 4 0,1 4 0,2 1 0,0 0 0,1 0 0,1-1 0,0 2 0,3 1 0,0 0 0,2 3 0,3 0 0,8 9 0,9 11 0,9 9 0,1 5 0,-4-3 0,-5-6 0,-7-6 0,-2-4 0,-2-3 0,-1-1 0,1-1 0,-1 0 0,0 1 0,1 0 0,-1 1 0,2 1 0,1 1 0,1 1 0,-1-1 0,0-1 0,-2-2 0,-2-3 0,-4-4 0,-5-8 0,-9-11 0,-8-10 0,-5-5 0,0 2 0,4 7 0,6 8 0,4 6 0,4 4 0,2 3 0,1 0 0,0 0 0,-1 0 0,-2-2 0,-2-3 0,-1-4 0,-3-2 0,0-3 0,-1 1 0,2 3 0,1 2 0,4 3 0,2 3 0,1 1 0,0 0 0,0-2 0,-1-3 0,-2-3 0,0-3 0,-1 2 0,1 0 0,2 5 0,1 4 0,7 12 0,7 11 0,8 11 0,6 7 0,6 4 0,-1-3 0,-4-7 0,-5-7 0,-9-11 0,-4-3 0,-2 1 0,-2 1 0,-2 2 0,0 3 0,1 2 0,2 5 0,1 2 0,2 2 0,-1 0 0,0-3 0,-2-2 0,-2-2 0,-2-1 0,-2-2 0,0 1 0,0 0 0,0 1 0,0 1 0,0 2 0,3 3 0,2 3 0,1 3 0,0 2 0,-2 1 0,-3-1 0,-1-4 0,-3-8 0,-8-8 0,4-9 0,-4-6 0,10 1 0,0 6 0,1 12 0,0 14 0,0 9 0,0 8 0,0 1 0,1-4 0,3-3 0,3-8 0,0-7 0,-1-4 0,-3-7 0,-2-1 0,-1-4 0,0-2 0,0-1 0,0-7 0,0-13 0,1-12 0,4-19 0,3-7 0,4-5 0,2 3 0,0 8 0,-1 8 0,-2 9 0,-2 7 0,-2 3 0,-1 3 0,-2 3 0,-2 1 0,-2-1 0,0-3 0,0-2 0,0 0 0,0 2 0,0 3 0,0 0 0,0 1 0,0-1 0,1-2 0,1-1 0,2-2 0,0 0 0,-1 1 0,0 0 0,-2 0 0,0 0 0,-1 0 0,-1-1 0,-1 0 0,-2 0 0,-2-1 0,0 3 0,2 1 0,1 3 0,1 3 0,1 1 0,1 0 0,0-2 0,0-2 0,0-1 0,0-2 0,0 0 0,0-2 0,0-3 0,0 0 0,0-1 0,0-1 0,0 2 0,-1 1 0,-2-1 0,-2 1 0,-2 1 0,0 1 0,0 2 0,0 1 0,0 0 0,0 2 0,0-1 0,-1 0 0,0-1 0,-1-4 0,-1-2 0,-1-3 0,-2-2 0,0-2 0,-2 0 0,-3 5 0,-6 5 0,-13 7 0,-6 9 0,-5 11 0,-2 15 0,6 17 0,8 18 0,14 13 0,18 15 0,10-40 0,5-1 0,4 0 0,4-2 0,4-1 0,3-3 0,26 29 0,-8-21 0,-12-12 0,-13-15 0,-9-7 0,-6-6 0,-3-4 0,-1-3 0,0-3 0,-9-20 0,-8-24 0,-17-47 0,12 27 0,-2-6 0,-2-13 0,-1-3 0,0 2 0,0 1 0,2 8 0,1 5 0,3 13 0,-1 7 0,-12-16 0,4 23 0,7 20 0,3 11 0,3 7 0,2 3 0,0 5 0,2 13 0,0 19 0,4 23 0,4 22 0,6 11 0,11-5 0,9-10 0,9-18 0,0-17 0,-7-14 0,-8-14 0,-7-9 0,-4-5 0,-3-6 0,-1-15 0,-3-15 0,-5-11 0,-4-4 0,-4 8 0,1 9 0,3 10 0,0 7 0,7 7 0,0 3 0,12 16 0,17 25 0,20 28 0,13 17 0,0 0 0,-13-20 0,-15-23 0,-13-17 0,-10-13 0,-11-14 0,-13-23 0,-15-28 0,-14-31 0,22 38 0,0 0 0,0 0 0,2 1 0,-17-34 0,11 23 0,10 19 0,9 20 0,6 16 0,12 19 0,12 26 0,12 18 0,8 14 0,-3-5 0,-9-17 0,-6-15 0,-10-14 0,-7-19 0,-2-15 0,-3-18 0,-1-10 0,-2 3 0,-1 8 0,1 17 0,2 10 0,2 19 0,8 18 0,16 19 0,12 11 0,9-2 0,-2-13 0,-12-15 0,-10-13 0,-10-10 0,-7-7 0,-4-9 0,-8-19 0,-12-28 0,-10-26 0,-5-12 0,0 4 0,5 18 0,6 22 0,5 17 0,11 17 0,2 16 0,6 22 0,6 18 0,7 18 0,8 4 0,4-3 0,-2-10 0,-4-15 0,-5-13 0,-4-8 0,-4-8 0,-3-4 0,-1-4 0,-2-12 0,-1-16 0,0-18 0,-1-14 0,-2-3 0,0 1 0,0 9 0,0 11 0,1 13 0,0 11 0,2 11 0,12 36 0,3 11 0,12 31 0,-3-2 0,-4-3 0,-5-11 0,-4-15 0,-5-14 0,-3-10 0,-2-6 0,-1-3 0,0-1 0,0 0 0,0-1 0,-1 2 0,0 3 0,0 3 0,0 4 0,1 0 0,0-2 0,0-2 0,0-1 0,0 0 0,0 3 0,0 1 0,0-1 0,0-1 0,0-4 0,0 0 0,0 1 0,0 1 0,-3-1 0,-2 0 0,-3-1 0,-2-3 0,-1 0 0,1-2 0,3 0 0,2-3 0,0-1 0,1-1 0,-3-3 0,-6-9 0,-7-14 0,-8-23 0,-4-17 0,0-10 0,2-4 0,3 4 0,5 8 0,3 13 0,4 12 0,2 12 0,2 5 0,1 7 0,2 3 0,2 5 0,1 1 0,1-1 0,-1-1 0,1-4 0,-1-1 0,0-5 0,2-4 0,0-7 0,2-5 0,1-3 0,0 1 0,0 3 0,0 17 0,0 4 0,0 15 0,0 28 0,0 11 0,0 35 0,2 3 0,2 13 0,1 1 0,2-2 0,0-6 0,0-10 0,0-6 0,1-2 0,4-4 0,4 1 0,6 0 0,2-1 0,3-2 0,0-6 0,0-7 0,0-8 0,-6-11 0,-6-10 0,-5-10 0,-5-6 0,-2-4 0,-2-2 0,-1 1 0,-3-1 0,2 3 0,-1 13 0,2 17 0,-2 24 0,-2 27 0,-1 8 0,-1 3 0,2-6 0,2-17 0,1-11 0,1-11 0,2-9 0,1-6 0,2-1 0,0 0 0,-1 1 0,0 1 0,0-2 0,-1-6 0,0-5 0,-2-6 0,0-4 0,0-4 0,-1-2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5:55.281"/>
    </inkml:context>
    <inkml:brush xml:id="br0">
      <inkml:brushProperty name="width" value="0.1" units="cm"/>
      <inkml:brushProperty name="height" value="0.1" units="cm"/>
      <inkml:brushProperty name="color" value="#66CC00"/>
    </inkml:brush>
  </inkml:definitions>
  <inkml:trace contextRef="#ctx0" brushRef="#br0">689 1691 24575,'-15'0'0,"-5"0"0,-5 0 0,-5 0 0,0-1 0,4-2 0,5-3 0,4-2 0,4-2 0,4 2 0,4 1 0,2 2 0,1-1 0,1 0 0,1-3 0,0-2 0,0-3 0,0-1 0,0-2 0,0-1 0,0-2 0,0-1 0,0-1 0,-4 1 0,-1 1 0,-3 0 0,-1 3 0,1 1 0,2 4 0,1 3 0,1 3 0,2 3 0,0 4 0,1 13 0,1 18 0,7 17 0,8 11 0,7 1 0,3-9 0,-5-13 0,-7-13 0,-6-11 0,-5-8 0,-4-4 0,-8-3 0,-5-3 0,-6-3 0,-1-4 0,3-2 0,3 1 0,2 0 0,3 1 0,3 1 0,3-1 0,3 1 0,1-2 0,1-2 0,0-1 0,0-1 0,0 0 0,2 1 0,1-1 0,2 1 0,5 2 0,6 3 0,8 5 0,7 4 0,5 8 0,1 9 0,-5 6 0,-5 3 0,-8-5 0,-8-6 0,-6-4 0,-2-6 0,-6-3 0,-8-13 0,-9-12 0,-6-11 0,-1-3 0,6 6 0,6 9 0,8 12 0,4 9 0,7 13 0,6 6 0,3 4 0,4 0 0,-2-7 0,-3-3 0,-2-4 0,-3-3 0,-1-2 0,-2-3 0,-1-9 0,-5-15 0,-7-21 0,-11-22 0,-11-18 0,-6-5 0,-1 3 0,5 12 0,6 19 0,7 17 0,8 18 0,5 13 0,5 11 0,1 14 0,6 21 0,4 14 0,8 11 0,6 0 0,3-7 0,1-3 0,0-9 0,-1-7 0,-4-7 0,-5-9 0,-6-7 0,-5-5 0,-5-5 0,-8-7 0,-12-13 0,-8-14 0,-3-8 0,6 3 0,8 12 0,9 15 0,8 19 0,8 16 0,7 10 0,3 5 0,1-7 0,-4-8 0,-4-6 0,-2-6 0,0-2 0,-1-1 0,1-1 0,1-1 0,0-1 0,-1-1 0,-1-3 0,-2 0 0,0-1 0,1 0 0,1 2 0,0 3 0,1 3 0,-1 1 0,-1 2 0,-1-3 0,-2-2 0,-2-3 0,-2-4 0,-9-22 0,-7-12 0,-11-25 0,-3-6 0,-1-2 0,2 3 0,3 6 0,3 6 0,2 7 0,2 3 0,0 5 0,2 1 0,0 3 0,-1 0 0,0-4 0,-3-6 0,0-6 0,1-2 0,3 3 0,4 9 0,5 10 0,3 9 0,2 6 0,1 2 0,1 3 0,1 5 0,6 9 0,7 15 0,9 14 0,3 11 0,-2 0 0,-6-9 0,-6-10 0,-3-11 0,-5-9 0,0-2 0,-2-6 0,2 0 0,-1 1 0,0-2 0,-1-6 0,-1-10 0,-5-17 0,-6-18 0,-3-12 0,-4-7 0,1-5 0,2 2 0,1 2 0,3 5 0,2 8 0,2 6 0,1 5 0,1 6 0,2 7 0,0 5 0,1 5 0,-1 3 0,-1 1 0,0 1 0,0 2 0,1 4 0,0 3 0,1 3 0,0 0 0,-1 1 0,-1 0 0,1 3 0,-1 0 0,1 4 0,-2 10 0,-3 24 0,-1 35 0,-1 29 0,5-43 0,1 0 0,1-3 0,1-2 0,-1 24 0,2-26 0,0-25 0,0-16 0,0-10 0,0-12 0,0-13 0,0-13 0,0-7 0,0-3 0,-1 1 0,-1 1 0,-2 1 0,-1 4 0,-1 6 0,1 7 0,2 8 0,0 5 0,2 4 0,0 4 0,1 3 0,-1 0 0,0 0 0,0-4 0,1-5 0,0-5 0,0-2 0,0-2 0,0 3 0,0 3 0,0 3 0,-1 4 0,-2 0 0,2 7 0,-2 0 0,1 4 0,0 0 0,-1 2 0,0 14 0,-2 26 0,-3 37 0,3-30 0,0 2 0,0 3 0,1 0 0,-3 41 0,4-27 0,2-19 0,1-17 0,0-9 0,1 0 0,1 5 0,1 5 0,2 3 0,-1 0 0,0-2 0,0-4 0,0-2 0,0 3 0,1 2 0,-1-1 0,-1-3 0,-1-8 0,0-8 0,1-4 0,1-1 0,1 0 0,1 3 0,1 1 0,0 2 0,1 1 0,-1 2 0,0 3 0,-1 2 0,-2 4 0,-2 5 0,-1 2 0,-1 0 0,0-2 0,0-4 0,0-5 0,0-4 0,0-5 0,0-2 0,0-2 0,0-7 0,0-11 0,-2-19 0,-4-21 0,-9-27 0,-5-9 0,-3 4 0,0 16 0,5 27 0,2 10 0,2 7 0,2 4 0,1-1 0,-2-4 0,-1-12 0,-1-20 0,0-27 0,8 31 0,0-3 0,1-3 0,0 0 0,0 3 0,0 1 0,-5-33 0,2 24 0,2 18 0,2 17 0,2 8 0,2 5 0,0 1 0,1 1 0,0 3 0,0 2 0,0 3 0,0 2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6:00.965"/>
    </inkml:context>
    <inkml:brush xml:id="br0">
      <inkml:brushProperty name="width" value="0.1" units="cm"/>
      <inkml:brushProperty name="height" value="0.1" units="cm"/>
      <inkml:brushProperty name="color" value="#66CC00"/>
    </inkml:brush>
  </inkml:definitions>
  <inkml:trace contextRef="#ctx0" brushRef="#br0">1 1 24575,'1'11'0,"-1"0"0,2-1 0,1 1 0,-1 2 0,0 2 0,-1 1 0,0-1 0,0-3 0,0-2 0,-1-1 0,0-1 0,0 1 0,1 1 0,1 1 0,0-1 0,-1-2 0,0-1 0,-1-2 0,0-1 0,0 0 0,0 5 0,0 7 0,0 7 0,0 6 0,2 5 0,1 3 0,1-1 0,2-5 0,-1-7 0,-1-8 0,0-4 0,-2-4 0,0-1 0,-1 0 0,1-1 0,-1 1 0,0-1 0,0-1 0,-1-1 0,0-1 0,0 1 0,0-1 0,0 2 0,1 1 0,0 2 0,0 0 0,1-1 0,-1 1 0,2 3 0,0-2 0,1 4 0,0-3 0,0 0 0,0 0 0,-1-1 0,1 0 0,-1 1 0,1-1 0,-1-1 0,0 2 0,1 0 0,-1 0 0,1 1 0,0 1 0,-1 0 0,1 0 0,-1 0 0,2-1 0,-2 0 0,0-2 0,0-1 0,-2-1 0,-1-2 0,0-1 0,0 4 0,0 3 0,2 4 0,0 1 0,1-2 0,1-2 0,-1 0 0,0-1 0,-1 0 0,0-1 0,1 0 0,-1-1 0,1 0 0,-1 1 0,1-1 0,-1 1 0,1 0 0,-1-2 0,1 1 0,-1 0 0,2-1 0,-1-1 0,0 0 0,-1 1 0,1 0 0,0 0 0,0 1 0,0-2 0,1 1 0,-1-1 0,0-1 0,0 1 0,0 0 0,-1 0 0,1-1 0,0 1 0,1 0 0,0 0 0,-1 1 0,0 0 0,-1 0 0,-2-5 0,-1 1 0,0-3 0,1 7 0,0 5 0,0 5 0,0 1 0,0 0 0,0-3 0,0-1 0,1-2 0,0 0 0,1 0 0,1-1 0,-1-1 0,-1 0 0,1-1 0,0-2 0,0 0 0,-1-2 0,1 1 0,-1 0 0,1-1 0,0 1 0,0 0 0,1-1 0,0 1 0,0 0 0,0-1 0,1 1 0,0-1 0,0 1 0,-1 0 0,0 0 0,-1-1 0,0 0 0,0-1 0,1 1 0,2 0 0,0 2 0,1 1 0,0 2 0,1 1 0,2 1 0,1 0 0,1 1 0,-1-1 0,-1 0 0,-1-1 0,0-1 0,-1 1 0,1 0 0,0-1 0,0 1 0,0-2 0,-2 0 0,0 0 0,0 0 0,1 0 0,-1-1 0,1-1 0,-2 0 0,1-1 0,-1 1 0,0-1 0,0 1 0,-2-1 0,1 0 0,-2-1 0,1-1 0,-1-1 0,1 0 0,0 1 0,1 1 0,1 0 0,1-1 0,1-2 0,0-2 0,-3 0 0,0 0 0,-4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33.599"/>
    </inkml:context>
    <inkml:brush xml:id="br0">
      <inkml:brushProperty name="width" value="0.1" units="cm"/>
      <inkml:brushProperty name="height" value="0.1" units="cm"/>
      <inkml:brushProperty name="color" value="#66CC00"/>
    </inkml:brush>
  </inkml:definitions>
  <inkml:trace contextRef="#ctx0" brushRef="#br0">0 0 24575,'0'34'0,"0"5"0,0 8 0,0 0 0,0 7 0,0-1 0,0-2 0,2-7 0,0-16 0,1-7 0,1-5 0,-1-6 0,-1-1 0,-1-5 0,1 1 0,-1-2 0,1 2 0,1 0 0,1 2 0,0 0 0,1-1 0,-1 1 0,0-1 0,-1-2 0,0-1 0,0-2 0,1-5 0,1-13 0,1-17 0,0-18 0,-2-14 0,-1-1 0,0 3 0,-2 11 0,0 15 0,-1 13 0,0 12 0,0 6 0,0 4 0,0-1 0,0 0 0,0-2 0,-1-2 0,0 1 0,-1 0 0,1 2 0,-1 3 0,0 0 0,-2 2 0,-1 0 0,-3-1 0,2-1 0,-1-3 0,3 2 0,0-2 0,3 3 0,9 14 0,0 0 0,7 15 0,-3-5 0,-2 2 0,0-3 0,-2-2 0,-2-2 0,-1-2 0,-1 0 0,-1 1 0,-1 1 0,1 1 0,0 2 0,0 0 0,0 0 0,1-1 0,-1 1 0,0-2 0,-1 1 0,1-2 0,0 0 0,0 1 0,-2 1 0,0 3 0,0 4 0,-1 4 0,-1 2 0,-1-2 0,-3-4 0,0-6 0,1-6 0,2-9 0,2-4 0,-3 4 0,2 3 0,-1 7 0,2-1 0,0-4 0,0 0 0,0-1 0,0 0 0,0-1 0,0-1 0,0-1 0,0 1 0,0 0 0,0 0 0,0-2 0,0 2 0,1-2 0,0-1 0,0 0 0,-1-17 0,1-5 0,1-15 0,1-6 0,2-3 0,-1 3 0,-1 8 0,-2 12 0,1 11 0,0 5 0,2 21 0,1 5 0,3 18 0,0 0 0,0 1 0,1-1 0,0-5 0,-1-4 0,0-8 0,-1-4 0,-3-2 0,-2 1 0,-1 3 0,-1 1 0,0-2 0,0-2 0,0-4 0,0-3 0,0-2 0,0-2 0,0-4 0,-1-2 0,0 1 0,0 8 0,4 12 0,5 14 0,5 8 0,4 2 0,1-3 0,-2-8 0,-2-9 0,-3-9 0,-1-7 0,0-2 0,0-2 0,1 0 0,-1 0 0,0-1 0,-1 0 0,-1-2 0,-1 0 0,-1 0 0,1 1 0,0 2 0,0 2 0,-1 4 0,-1 1 0,0 0 0,-3-1 0,0-3 0,0-4 0,-2-5 0,-4-14 0,-4-11 0,-9-17 0,-2-7 0,-2-2 0,2 3 0,2 7 0,2 9 0,2 9 0,3 6 0,2 6 0,4 5 0,1 4 0,6 9 0,5 8 0,4 10 0,6 5 0,0-1 0,-1-2 0,-4-5 0,-2-6 0,-3-5 0,-3-3 0,-2-2 0,-1 3 0,-1 3 0,0 6 0,-1 3 0,0 2 0,0 0 0,0 1 0,0-2 0,0-2 0,0-2 0,0 0 0,0-1 0,0 0 0,0-1 0,-2 3 0,0-8 0,0 2 0,0-8 0,0-2 0,1-2 0,0-2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3:36.049"/>
    </inkml:context>
    <inkml:brush xml:id="br0">
      <inkml:brushProperty name="width" value="0.1" units="cm"/>
      <inkml:brushProperty name="height" value="0.1" units="cm"/>
      <inkml:brushProperty name="color" value="#66CC00"/>
    </inkml:brush>
  </inkml:definitions>
  <inkml:trace contextRef="#ctx0" brushRef="#br0">1 0 24575,'2'37'0,"6"8"0,8 9 0,12 10 0,7 4 0,1 2 0,-1-4 0,-8-10 0,-6-11 0,-8-17 0,-6-10 0,-5-14 0,-2-16 0,-10-26 0,-14-42 0,9 25 0,-1 1 0,-7-20 0,4 8 0,16 56 0,-2-3 0,0-2 0,2 2 0,1 4 0,1 3 0,0 4 0,1 1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4:23.216"/>
    </inkml:context>
    <inkml:brush xml:id="br0">
      <inkml:brushProperty name="width" value="0.1" units="cm"/>
      <inkml:brushProperty name="height" value="0.1" units="cm"/>
      <inkml:brushProperty name="color" value="#66CC00"/>
    </inkml:brush>
  </inkml:definitions>
  <inkml:trace contextRef="#ctx0" brushRef="#br0">723 3001 24575,'0'-12'0,"0"-1"0,0 0 0,0-4 0,1-1 0,1 0 0,0 7 0,0 3 0,-2 5 0,0-1 0,0-3 0,0 1 0,0-2 0,0 4 0,0 1 0,0 14 0,0 6 0,0 13 0,0 0 0,0-4 0,0-4 0,0-6 0,0-5 0,1-4 0,0-2 0,0-3 0,1 0 0,1-2 0,1 0 0,1 0 0,1-1 0,1 1 0,1-1 0,1 0 0,0 0 0,-1 1 0,-1 0 0,0 0 0,1 0 0,0-1 0,1-3 0,-1-2 0,0-1 0,-2 0 0,-3 2 0,-1 0 0,-1 1 0,-1-2 0,1-2 0,0-2 0,0-2 0,-2-2 0,-2-1 0,-2 0 0,0 1 0,0 3 0,3 1 0,1-2 0,1-2 0,2-5 0,3-5 0,4-1 0,1 4 0,0 6 0,-4 6 0,-1 5 0,-2 3 0,-1 0 0,1 3 0,-1 6 0,2 7 0,1 7 0,0 3 0,0 0 0,-1-5 0,-1-3 0,-1-5 0,0-4 0,-1-2 0,0-3 0,-1-1 0,0 2 0,0-1 0,1 3 0,0 0 0,0-1 0,-1-2 0,0-21 0,0-4 0,0-16 0,-2 6 0,-2 0 0,-1 4 0,-2 2 0,0 5 0,-1 2 0,-1-2 0,-2-1 0,-3-5 0,-2-3 0,-1-5 0,1 0 0,2 3 0,4 6 0,4 8 0,2 6 0,3 4 0,0-1 0,1 1 0,0-1 0,0 2 0,1 3 0,1 3 0,6 5 0,7 7 0,6 10 0,3 8 0,-5 0 0,-4-4 0,-4-8 0,-5-4 0,-2-7 0,-2-1 0,-1-5 0,-4-15 0,-4-2 0,-5-15 0,1 3 0,0-2 0,3 2 0,2 2 0,2 3 0,0 4 0,-1-1 0,0-1 0,-1-1 0,2-2 0,0-5 0,2-7 0,-1-5 0,0-1 0,0 6 0,-3 6 0,-1 7 0,-2 5 0,-1 2 0,2 2 0,1 2 0,3 7 0,1 0 0,2 7 0,0 14 0,1 10 0,0 18 0,0 5 0,0 3 0,0-1 0,0-4 0,0-5 0,0-6 0,1-6 0,2-5 0,4-4 0,3-3 0,3-2 0,0-1 0,-2-1 0,-4-1 0,-4-2 0,-2-3 0,-5-1 0,-6-3 0,-9-9 0,-8-12 0,-2-15 0,2-14 0,4-9 0,5-6 0,6 3 0,5 4 0,4 7 0,2 6 0,-2 1 0,-1-9 0,-3-14 0,-6-16 0,-3-11 0,-1 1 0,-1 6 0,2 17 0,3 19 0,4 17 0,5 17 0,2 8 0,1 8 0,1 17 0,3 17 0,5 21 0,4 19 0,3 2 0,-3-2 0,-2-11 0,-4-16 0,-3-10 0,1-12 0,0-7 0,1-4 0,0-1 0,1-1 0,-1-1 0,-1-2 0,0-2 0,-3-5 0,2 0 0,0-5 0,0-4 0,2-3 0,1-6 0,2-4 0,0-5 0,0-4 0,-1-3 0,1-2 0,-2 3 0,0 4 0,-2 8 0,-2 5 0,-1 6 0,-1-2 0,0-1 0,0-4 0,0-7 0,0-5 0,0-4 0,2-3 0,4 0 0,2 5 0,2 6 0,-3 8 0,-4 6 0,-1 3 0,-2-3 0,2-8 0,3-17 0,3-7 0,1 2 0,-1 11 0,-5 15 0,-2 6 0,0 0 0,0-1 0,1-4 0,3-3 0,1-6 0,3-7 0,-1-4 0,-1 2 0,-3 11 0,-1 11 0,-2 7 0,0 7 0,-1 3 0,0 7 0,0 0 0,0 0 0,0-4 0,0-2 0,0-7 0,0 3 0,0-3 0,0 5 0,-3 4 0,0 4 0,0 0 0,-1-4 0,1-1 0,2-4 0,0 1 0,1 0 0,0 0 0,0 1 0,0-1 0,0-2 0,-1-1 0,0 0 0,-1-1 0,-1 2 0,-1 0 0,0 0 0,1-5 0,1-21 0,2-5 0,2-19 0,4-1 0,1 0 0,1 7 0,-3 6 0,-1 13 0,-2 5 0,0 2 0,0 1 0,-2-1 0,1-2 0,0 0 0,-1-1 0,0 0 0,0-3 0,0-3 0,0-2 0,0-3 0,0 0 0,0-1 0,0 1 0,0 1 0,1 0 0,1 0 0,1 1 0,1 0 0,-1 1 0,0 0 0,-1 1 0,-1 0 0,-1-1 0,0 1 0,0 3 0,0 6 0,0 3 0,0 4 0,0 2 0,0 0 0,0-2 0,-1-5 0,-1-5 0,-4-5 0,-2-3 0,-2 0 0,-1 0 0,1 0 0,0 1 0,1 2 0,1 2 0,4 8 0,1 1 0,2 6 0,0 0 0,-2-1 0,0-1 0,-1-1 0,-1 0 0,1 0 0,1 1 0,0 0 0,0-1 0,-2-3 0,-2-2 0,-1-2 0,-2-1 0,-2-1 0,0-1 0,1 1 0,0 1 0,1 1 0,3 2 0,0 0 0,1 1 0,0 1 0,-1 1 0,0 1 0,0 0 0,1 1 0,-1 0 0,-1 0 0,1 0 0,1 0 0,-1 0 0,1 0 0,-1 0 0,1-1 0,0 1 0,1 0 0,1 0 0,-1 1 0,0-2 0,-1 1 0,-1-1 0,1 1 0,-2 0 0,0-1 0,0 0 0,0-1 0,0 1 0,-1-1 0,1 1 0,-1 0 0,-1 1 0,0 1 0,-1 0 0,-1-1 0,0 2 0,0-1 0,0 0 0,2-1 0,-1 0 0,1 1 0,1 0 0,0 1 0,-1 0 0,0 0 0,-1 2 0,1 0 0,1 1 0,0 0 0,0-2 0,0-1 0,0-1 0,-1-1 0,0-2 0,0-1 0,-2-1 0,0 0 0,-2 0 0,-1 2 0,0 1 0,0 2 0,1 0 0,0 2 0,2 0 0,1 0 0,1 0 0,1 0 0,1 1 0,0 1 0,1 0 0,1 1 0,2 3 0,2-2 0,1 1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4:24.567"/>
    </inkml:context>
    <inkml:brush xml:id="br0">
      <inkml:brushProperty name="width" value="0.1" units="cm"/>
      <inkml:brushProperty name="height" value="0.1" units="cm"/>
      <inkml:brushProperty name="color" value="#66CC00"/>
    </inkml:brush>
  </inkml:definitions>
  <inkml:trace contextRef="#ctx0" brushRef="#br0">0 1 24575,'1'41'0,"1"2"0,2 2 0,1-6 0,0-9 0,-1-12 0,-2-9 0,-1-4 0,-1-3 0,0-1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4:28.649"/>
    </inkml:context>
    <inkml:brush xml:id="br0">
      <inkml:brushProperty name="width" value="0.1" units="cm"/>
      <inkml:brushProperty name="height" value="0.1" units="cm"/>
      <inkml:brushProperty name="color" value="#66CC00"/>
    </inkml:brush>
  </inkml:definitions>
  <inkml:trace contextRef="#ctx0" brushRef="#br0">402 740 24575,'-3'-10'0,"0"1"0,-1 3 0,-1 1 0,0-1 0,0-1 0,-1-2 0,0 0 0,2 0 0,1 4 0,0 1 0,1 0 0,-3-2 0,-2-1 0,-2-3 0,1 1 0,0 1 0,2 1 0,1 3 0,3 2 0,0 1 0,2-2 0,-2 1 0,0-3 0,0 3 0,-1-2 0,-3-2 0,-1-2 0,0-1 0,0 0 0,4 5 0,0 0 0,3 2 0,-2-1 0,0 0 0,1 1 0,0 0 0,-1-2 0,-2 0 0,-2-2 0,0-2 0,-1-2 0,0-1 0,1 0 0,0 2 0,1 1 0,-1 0 0,0-1 0,0-1 0,0 2 0,2 2 0,2 2 0,0 1 0,0-1 0,0 0 0,0 0 0,1-1 0,-1 1 0,2 2 0,-1-2 0,0 0 0,-1-2 0,1 0 0,0 2 0,0 0 0,0 1 0,-1-1 0,-2-3 0,-3-3 0,0-1 0,0 1 0,2 3 0,1 2 0,2 3 0,1 0 0,-1 0 0,0-3 0,-2-1 0,-2-3 0,-1 0 0,1-1 0,0-1 0,0 0 0,1 0 0,2-3 0,0-3 0,1-2 0,1 2 0,0 2 0,0 6 0,-1 1 0,0 2 0,-3-3 0,0-3 0,-1-2 0,0-1 0,2 2 0,0 0 0,1 3 0,1 3 0,0 1 0,0 3 0,1 0 0,-2-1 0,0-1 0,-2 0 0,2 1 0,1 3 0,1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4:31.065"/>
    </inkml:context>
    <inkml:brush xml:id="br0">
      <inkml:brushProperty name="width" value="0.1" units="cm"/>
      <inkml:brushProperty name="height" value="0.1" units="cm"/>
      <inkml:brushProperty name="color" value="#66CC00"/>
    </inkml:brush>
  </inkml:definitions>
  <inkml:trace contextRef="#ctx0" brushRef="#br0">190 325 24575,'0'-11'0,"0"0"0,0-1 0,0 2 0,0 1 0,0 1 0,-1 1 0,-1-2 0,-2-1 0,-2 0 0,1 1 0,-1 1 0,0 1 0,1 0 0,-1 1 0,3 2 0,0 1 0,2 1 0,-1-1 0,-2-1 0,-1 0 0,-1-2 0,1 1 0,3 2 0,-1 0 0,2 2 0,0-1 0,0-1 0,-1-1 0,2 1 0,-1 0 0,1 1 0,-2-3 0,0 0 0,1 0 0,-2 0 0,2 3 0,-1-2 0,-1 0 0,-3-4 0,-2-1 0,-1 0 0,-1-1 0,1 1 0,1 1 0,0 1 0,2 0 0,-1 1 0,1 1 0,0-1 0,3 3 0,0 0 0,2 2 0,-1-1 0,1-1 0,0-1 0,0 1 0,1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2:32.903"/>
    </inkml:context>
    <inkml:brush xml:id="br0">
      <inkml:brushProperty name="width" value="0.1" units="cm"/>
      <inkml:brushProperty name="height" value="0.1" units="cm"/>
      <inkml:brushProperty name="color" value="#66CC00"/>
    </inkml:brush>
  </inkml:definitions>
  <inkml:trace contextRef="#ctx0" brushRef="#br0">0 284 24575,'11'8'0,"-2"-5"0,-3 3 0,-2-3 0,0 1 0,1 2 0,1-1 0,1-1 0,1 2 0,0-2 0,-2-2 0,0 0 0,-3-2 0,1 0 0,-1 2 0,1 1 0,3 1 0,1 2 0,3 1 0,-4-2 0,2 1 0,-5-4 0,1 1 0,-2-2 0,0 1 0,2 0 0,0-2 0,4 0 0,1 0 0,3 0 0,3 0 0,-2 0 0,0 0 0,-3 0 0,1 0 0,0 0 0,1 0 0,3-2 0,1-1 0,3-5 0,3-4 0,0-1 0,-1 1 0,-2 2 0,-2 2 0,0 1 0,-3 1 0,1 1 0,-1 1 0,0 0 0,1 0 0,-1 2 0,-1 0 0,-2 1 0,-1-1 0,1 0 0,1-1 0,0-2 0,-2-2 0,-4 2 0,5 0 0,7 1 0,12-4 0,5-1 0,-5-1 0,-5 5 0,-5 3 0,-3 0 0,-1 2 0,-1 0 0,-1 0 0,0 0 0,1 0 0,-1-2 0,1 0 0,4-2 0,3 0 0,3 1 0,3 0 0,-2 0 0,-2 1 0,-1 0 0,-2 2 0,0 0 0,-1-1 0,1-1 0,-1 0 0,-2-1 0,-2 0 0,-1 0 0,-1-1 0,1 1 0,-1 0 0,1 0 0,-1 1 0,1 0 0,-1 0 0,-1-3 0,-4-2 0,-3 1 0,1-2 0,12-6 0,13-8 0,7-3 0,3 3 0,-7 9 0,-5 6 0,-4 4 0,-6 3 0,-4 0 0,-1 1 0,-1 3 0,-1 3 0,-4 1 0,-1 0 0,-1 1 0,2 0 0,5 2 0,-5-4 0,5 2 0,-4-4 0,1 2 0,2 1 0,-1 0 0,1 2 0,0-1 0,-1-1 0,-1-2 0,-2-1 0,-2-2 0,-1 0 0,0-1 0,-1 0 0,0-1 0,1-1 0,1 0 0,2 0 0,4-2 0,4-7 0,-7 5 0,3-9 0,-7 3 0,-1 1 0,2-5 0,-3 7 0,1-3 0,1 2 0,0-2 0,-2 3 0,0 0 0,-3 4 0,1-1 0,0-1 0,2-2 0,2 0 0,0 1 0,-2 1 0,1 1 0,2-1 0,3 0 0,2 1 0,-2 2 0,0 2 0,-4 0 0,-1 0 0,1 0 0,0 0 0,1 0 0,-1 1 0,-1 3 0,-2 0 0,0 6 0,-1-5 0,0 6 0,2-5 0,-3 1 0,2 1 0,-4-3 0,3 1 0,-2-2 0,2 1 0,-3 0 0,0 3 0,2 3 0,0 3 0,0 2 0,1-1 0,-1 1 0,1-1 0,-2 1 0,-1-1 0,0 1 0,-3-1 0,-4 1 0,-2-1 0,-3 1 0,0-1 0,0 1 0,0-1 0,-1 1 0,0-1 0,-1 1 0,2-1 0,0 0 0,-1 0 0,1-1 0,2-4 0,1-2 0,4-3 0,3-1 0,-1 1 0,0 0 0,-1 0 0,1-1 0,1 0 0,1 1 0,1 0 0,0 2 0,0 0 0,0-2 0,0 0 0,0 1 0,2-1 0,7 1 0,-4-3 0,6 0 0,-6-2 0,2 1 0,0 2 0,1 1 0,2 0 0,2 1 0,1-1 0,3 0 0,5-1 0,8 2 0,5 1 0,3 1 0,0 0 0,-5 1 0,-4-1 0,-6 1 0,-6-1 0,-6 1 0,-5-2 0,-2-2 0,1-2 0,6-2 0,7 3 0,8 6 0,4 5 0,-3 3 0,-3 0 0,-5-4 0,-3-2 0,1-3 0,-1-1 0,1 0 0,-1-1 0,0 1 0,1 0 0,1 0 0,3-1 0,6 0 0,6-2 0,3-3 0,2 0 0,-4-2 0,-2 0 0,-1 0 0,-4 0 0,-4 0 0,-2 0 0,-9 0 0,2 0 0,-9 0 0,1 0 0,0 0 0,0 0 0,2 0 0,0 1 0,-1 3 0,0 2 0,0 4 0,-1 1 0,0 1 0,-1-2 0,-3-1 0,0 0 0,-1-1 0,0-3 0,0 0 0,0-1 0,1 0 0,1 0 0,2 2 0,4-2 0,2 1 0,3-2 0,3 0 0,0 0 0,1-1 0,3 2 0,1 0 0,-2 0 0,-1 0 0,-4-2 0,-3 0 0,-2-2 0,-2 0 0,0 0 0,0 1 0,4 2 0,5 3 0,5 3 0,4 2 0,-2-1 0,-3-2 0,-1-3 0,-9-3 0,7-2 0,3 0 0,8 0 0,5 0 0,-4 0 0,-5 0 0,-5 0 0,-4 0 0,-4 0 0,-4 0 0,-2 0 0,0 0 0,0 0 0,0 0 0,1 0 0,1-1 0,0-3 0,1-5 0,0-2 0,-1-3 0,-2 4 0,-2 0 0,-3 4 0,0-3 0,0 0 0,0 1 0,0-1 0,0-1 0,0-1 0,0-2 0,-2-1 0,-3 0 0,-3 3 0,-2 0 0,0 2 0,2 1 0,3 1 0,2 1 0,2 0 0,1-1 0,0-3 0,0-4 0,0-4 0,3-1 0,2 0 0,1 3 0,3 6 0,-5 5 0,3 2 0,-2 3 0,10 0 0,-1 0 0,7 0 0,-6 0 0,1 0 0,3 0 0,-8 0 0,5 0 0,-6 2 0,3 3 0,3 4 0,-1 1 0,1 1 0,0-2 0,-1 1 0,0-3 0,1-1 0,0 0 0,-1-2 0,-1-1 0,-2-2 0,-1-1 0,-1 0 0,-2 0 0,3 0 0,14 0 0,15 0 0,12 0 0,1 1 0,-13 4 0,-7 6 0,-6 4 0,-2 4 0,1-4 0,0-4 0,3-3 0,0 1 0,-3 0 0,-3 1 0,-5-2 0,-9-3 0,1 1 0,-4-3 0,2 3 0,6 4 0,-6-4 0,5 7 0,-3-6 0,-2-2 0,6 2 0,-5-5 0,0 1 0,2 1 0,-6-3 0,3 1 0,-2-2 0,3 0 0,1 0 0,2 0 0,0 0 0,-1 0 0,-3 0 0,-4-1 0,-2-1 0,-1-1 0,-1 0 0,0 1 0,0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6:12.264"/>
    </inkml:context>
    <inkml:brush xml:id="br0">
      <inkml:brushProperty name="width" value="0.1" units="cm"/>
      <inkml:brushProperty name="height" value="0.1" units="cm"/>
      <inkml:brushProperty name="color" value="#66CC00"/>
    </inkml:brush>
  </inkml:definitions>
  <inkml:trace contextRef="#ctx0" brushRef="#br0">772 2710 24575,'-12'-2'0,"-1"-1"0,2-3 0,0-2 0,4 1 0,1-1 0,3 3 0,1-2 0,1 3 0,-1-3 0,0 1 0,1 0 0,0 2 0,0 0 0,-1 0 0,-2-1 0,-1-3 0,0 1 0,1-1 0,3 3 0,-1 0 0,1 0 0,0 2 0,-2-4 0,0 1 0,0-3 0,-2-2 0,0 1 0,-1-1 0,0 1 0,0 0 0,0 1 0,-2-1 0,3 4 0,-2-1 0,3 2 0,-1-1 0,0 1 0,1 1 0,2 1 0,1 2 0,-1-1 0,1-1 0,0-2 0,0-4 0,-1-1 0,-1-2 0,-1 1 0,-2 1 0,2 0 0,-1 2 0,0 0 0,0 1 0,1-1 0,0 0 0,1 0 0,-1 2 0,1-1 0,-1 1 0,1 0 0,0 0 0,-1 0 0,-1-1 0,1 0 0,-1-2 0,3 3 0,-1-2 0,2 6 0,-1-1 0,1 0 0,0 1 0,0-2 0,0 0 0,-1-3 0,0-1 0,-1-1 0,0 0 0,-1-1 0,0 0 0,1 1 0,-1 0 0,1 1 0,0 2 0,0 1 0,1 2 0,1 1 0,-1-1 0,1 1 0,0-1 0,0-2 0,0 0 0,0-3 0,1 3 0,-2-1 0,2 3 0,0-2 0,0 0 0,0 0 0,0 0 0,0-1 0,0-3 0,-1-2 0,-1-2 0,-1 2 0,0 0 0,-1 0 0,0 1 0,-1-1 0,1 1 0,0 2 0,1-1 0,0 1 0,1-2 0,0-2 0,1 4 0,0-3 0,1 6 0,0 0 0,0 1 0,3 21 0,3 9 0,4 22 0,3 2 0,0-1 0,-1-9 0,0-11 0,-1-8 0,1-4 0,0-5 0,-1 0 0,2-1 0,-1 1 0,1 2 0,1 2 0,0 0 0,-1 0 0,-1-2 0,-4-3 0,-3-3 0,-1-4 0,-1-2 0,-2-2 0,3-5 0,-2-13 0,1-22 0,-3-28 0,-2-31 0,-1 39 0,-1-4 0,-1-2 0,-1-1 0,-2 0 0,-1 0 0,1 5 0,0 3 0,0 7 0,1 3 0,-6-39 0,2 17 0,1 9 0,1 12 0,2 13 0,2 15 0,2 18 0,2 35 0,0 43 0,2-17 0,0 5 0,1 9 0,1 1 0,1-3 0,1-3 0,1-10 0,1-3 0,5 26 0,-1-26 0,-1-16 0,-2-12 0,0-7 0,0-1 0,1-1 0,-1-1 0,0-1 0,-1-3 0,-1-2 0,-1-3 0,-2-2 0,-1-3 0,-1-9 0,-1-18 0,1-16 0,-1-14 0,0-3 0,-1 9 0,1 9 0,-2 13 0,1 10 0,1 9 0,0 3 0,0 2 0,0-3 0,0-4 0,0-6 0,0-8 0,0-10 0,0-13 0,0-9 0,0-3 0,0 8 0,0 12 0,0 21 0,0 16 0,1 29 0,2 25 0,4 17 0,2 6 0,0-6 0,-1-12 0,0-7 0,0-7 0,-2-7 0,0-1 0,-2-2 0,-1-3 0,-1-2 0,-1-3 0,2 1 0,2 2 0,2 3 0,3 3 0,2 0 0,0-4 0,-1-6 0,-3-9 0,-3-4 0,-2-6 0,-4-4 0,-7-12 0,-10-18 0,-16-36 0,-8-21 0,2-2 0,7 12 0,10 30 0,2 8 0,2 6 0,0-4 0,1-7 0,-1-10 0,1-8 0,1-2 0,3 5 0,4 13 0,2 16 0,1 16 0,0 16 0,-2 16 0,-1 16 0,0 12 0,1 7 0,4 2 0,3-3 0,1-5 0,1-6 0,1-8 0,2-5 0,3-3 0,3-2 0,3 1 0,2-2 0,1 0 0,-1-3 0,-1-1 0,-1-1 0,-1-2 0,-2-2 0,-2-2 0,-1-2 0,0 0 0,0 1 0,1 1 0,0 3 0,2 3 0,0 1 0,0 0 0,1-2 0,-2-5 0,-3-2 0,-3-7 0,-6-12 0,-10-23 0,-12-30 0,8 17 0,0-4 0,0-1 0,1-2 0,1-4 0,0-1 0,2-3 0,0 0 0,1-1 0,-1-1 0,0-3 0,0 0 0,1 7 0,-1 2 0,2 7 0,1 2 0,-9-29 0,4 14 0,3 15 0,1 14 0,7 19 0,1 12 0,4 26 0,0 26 0,0 31 0,0 16 0,0 4 0,0-7 0,3-13 0,6-7 0,6-12 0,6-10 0,1-8 0,-2-10 0,-3-10 0,-5-9 0,-2-6 0,-6-5 0,0-5 0,-4-14 0,-1-21 0,-5-21 0,-7-19 0,-8-17 0,8 42 0,0 0 0,0-1 0,1 1 0,1 1 0,0 3 0,-7-32 0,6 26 0,3 19 0,3 18 0,3 11 0,1 6 0,1 14 0,1 23 0,3 29 0,7 20 0,9 10 0,10-7 0,2-19 0,-4-21 0,-9-21 0,-5-16 0,-8-7 0,0-4 0,-3-7 0,1-14 0,-1-20 0,0-25 0,-1-13 0,-1-7 0,0 9 0,0 17 0,0 16 0,0 20 0,0 15 0,1 10 0,1 20 0,3 25 0,2 18 0,0 11 0,0-8 0,-3-18 0,-1-17 0,-1-13 0,-1-12 0,1-3 0,-1-17 0,-1-13 0,0-27 0,-4-30 0,1 30 0,-1-1 0,-1-3 0,-1 0 0,0 3 0,-1 2 0,-6-31 0,2 26 0,2 19 0,4 18 0,0 10 0,2 3 0,0 4 0,1 0 0,0 0 0,-1 1 0,-1 1 0,-6 0 0,-6 5 0,-8 21 0,-4 34 0,2 26 0,6 11 0,8-15 0,6-30 0,4-22 0,1-19 0,1-10 0,0-12 0,0-13 0,2-11 0,1-5 0,0 3 0,0 4 0,0 7 0,0 2 0,-1 3 0,0 3 0,0 1 0,0 3 0,0 4 0,0 1 0,0 3 0,-2 4 0,4 3 0,-2 1 0,2 1 0,-3-2 0,0-16 0,-4-19 0,-5-17 0,-4-13 0,-5 2 0,-1 6 0,-2 7 0,-3 7 0,-1 8 0,2 5 0,3 6 0,7 6 0,7 9 0,2 2 0,10 15 0,0 1 0,6 10 0,-1 1 0,2 4 0,2 4 0,2 3 0,3 10 0,-10-18 0,3 8 0,-9-14 0,1 4 0,-1-1 0,-3-6 0,0-3 0,-1-2 0,0 0 0,1 1 0,0 0 0,1 0 0,0 1 0,-1 2 0,0-1 0,-1 1 0,-1-1 0,0 1 0,0-2 0,0-1 0,0-2 0,0-1 0,0-2 0,0-2 0,-1-2 0,-2-1 0,-3-2 0,-4-7 0,-3-10 0,0-11 0,2-9 0,1-5 0,4 0 0,2 0 0,0 2 0,-1 3 0,-2 3 0,-1 3 0,-3 3 0,0 1 0,-1 0 0,1 2 0,3 2 0,2 3 0,3 6 0,2 3 0,1 3 0,0 2 0,0 2 0,0 1 0,0 1 0,0 0 0,0-1 0,0-5 0,-1-5 0,-1-7 0,-2-6 0,-3-2 0,-1 1 0,1 4 0,1 8 0,3 6 0,1 6 0,6 25 0,6 4 0,8 24 0,3-6 0,0-1 0,-2-5 0,-3-9 0,-2-6 0,-3-7 0,-2-3 0,1-5 0,-6-2 0,1-3 0,-5-1 0,1-9 0,0-8 0,-4-14 0,-3-6 0,-3 0 0,0 6 0,2 9 0,4 11 0,2 7 0,4 14 0,7 13 0,10 15 0,9 12 0,9 5 0,4 2 0,2-3 0,3 1 0,-4-7 0,0-4 0,-6-8 0,-6-9 0,-8-9 0,-6-7 0,-8-8 0,-4-3 0,-5-1 0,8 12 0,10 17 0,10 15 0,12 15 0,-3-4 0,-8-12 0,-10-12 0,-14-20 0,-1-4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7:00.100"/>
    </inkml:context>
    <inkml:brush xml:id="br0">
      <inkml:brushProperty name="width" value="0.35" units="cm"/>
      <inkml:brushProperty name="height" value="0.35" units="cm"/>
      <inkml:brushProperty name="color" value="#66CC00"/>
    </inkml:brush>
  </inkml:definitions>
  <inkml:trace contextRef="#ctx0" brushRef="#br0">4238 4420 24575,'0'-48'0,"0"-6"0,0-9 0,0-3 0,3 7 0,2 9 0,0 13 0,0 14 0,-2 10 0,-1 9 0,-1 32 0,0-10 0,0 23 0,1-21 0,0-1 0,-1 0 0,-1-1 0,0-1 0,0-1 0,0-1 0,0 0 0,0 0 0,0 0 0,0-1 0,0-2 0,0-2 0,0-1 0,1 2 0,1 2 0,0 1 0,0 1 0,0-2 0,-1-2 0,0-2 0,-1 0 0,0 0 0,0 1 0,0-1 0,0 0 0,-2 0 0,-5 1 0,-1-1 0,-4 0 0,3-4 0,0-1 0,25-32 0,4-4 0,23-34 0,-2 7 0,3-1 0,-1 9 0,-6 11 0,-7 13 0,-10 12 0,-7 7 0,-4 3 0,-3 0 0,-1-4 0,0 1 0,1-5 0,1 3 0,0 2 0,-1 2 0,4 2 0,-3 0 0,3-1 0,-1 1 0,-10 36 0,-2-4 0,-12 35 0,-1-18 0,2-5 0,3-7 0,2-9 0,2-7 0,2-5 0,1-6 0,13-30 0,-2 7 0,9-24 0,-6 15 0,0 4 0,-1 2 0,-1 1 0,0 4 0,-1 0 0,0 3 0,-1 1 0,0-1 0,0 0 0,3-4 0,1-1 0,4-1 0,2-2 0,2 2 0,-2 1 0,-2 5 0,-4 5 0,-4 2 0,0-6 0,-3 7 0,4-15 0,1-5 0,3-8 0,3-3 0,-3 9 0,-3 9 0,-3 6 0,-2 3 0,-3-3 0,0 2 0,-2-5 0,-3 2 0,-3-2 0,-4 0 0,1 0 0,0 0 0,1 1 0,1-1 0,-2-2 0,-2-1 0,-2-5 0,0-1 0,0 1 0,2 0 0,2 3 0,3 2 0,1 2 0,1 1 0,-1 1 0,-1-3 0,-5-3 0,-2-5 0,-4-7 0,-5-7 0,-3-6 0,-2-2 0,0 6 0,5 10 0,3 10 0,4 6 0,2 5 0,3 3 0,3 2 0,3 2 0,12 27 0,13 5 0,18 30 0,10-3 0,2-6 0,-3-7 0,-5-10 0,-5-9 0,-3-2 0,-4-2 0,-4 0 0,-7 0 0,-6 0 0,-8 1 0,-8 2 0,-10 2 0,-10 2 0,-10 1 0,-4-2 0,-4-2 0,-3-6 0,-3-6 0,-2-6 0,3-4 0,5-3 0,7 0 0,5-3 0,2-5 0,1-4 0,-2-4 0,0 0 0,1 1 0,1 2 0,2 2 0,2 2 0,0 3 0,3 2 0,0 2 0,1 2 0,1 0 0,2 0 0,3 0 0,4 0 0,5 10 0,1 5 0,5 10 0,3 1 0,5-2 0,2-3 0,2-4 0,-2-3 0,-1-1 0,0 0 0,-1-1 0,0 0 0,-1-2 0,1 1 0,2 1 0,2 2 0,3 3 0,-1-1 0,-2-2 0,-3-3 0,-3-1 0,-2-3 0,-2 0 0,-25-3 0,-6-7 0,-27-9 0,8-10 0,-1-7 0,9 2 0,7 3 0,4 6 0,7 6 0,4 3 0,2 2 0,4 0 0,1 0 0,3 1 0,1-2 0,1-3 0,-1-4 0,0-3 0,-1-1 0,-2 0 0,-1 0 0,-1 1 0,-3-2 0,-2-1 0,-1 0 0,-1 1 0,4 3 0,2 3 0,4 5 0,2 3 0,-3-3 0,2 1 0,-4-5 0,1 1 0,-1-2 0,0 0 0,0 0 0,1 0 0,-1 0 0,1-1 0,-1-1 0,-2-1 0,-1-4 0,0-3 0,-1-3 0,1 0 0,2 1 0,3 7 0,3 5 0,2 1 0,3-2 0,0-7 0,3-7 0,6-5 0,7-4 0,7 2 0,3 5 0,2 8 0,3 10 0,-3 7 0,5 6 0,9 12 0,13 16 0,14 17 0,3 13 0,-4-2 0,-7-4 0,-5-9 0,-8-9 0,-10-9 0,-11-10 0,-10-7 0,-6-5 0,-4-2 0,-1-12 0,-3 3 0,0-9 0,-3 4 0,0-2 0,0-3 0,-3-3 0,-7-2 0,-9 1 0,-8 3 0,-5 7 0,-3 6 0,3 9 0,-1 8 0,5 7 0,6 2 0,5 1 0,5-3 0,2 0 0,2-1 0,1 0 0,1-1 0,-2 1 0,-2 0 0,-2-1 0,-3-2 0,-3-4 0,-1-4 0,-2-7 0,0-14 0,4-15 0,5-17 0,5-13 0,6-3 0,1 6 0,1 11 0,2 14 0,2 12 0,3 5 0,1 5 0,2 4 0,0 2 0,1 2 0,-1 1 0,-2 1 0,0 1 0,-1 2 0,0 2 0,1 0 0,-1 1 0,1-2 0,1-1 0,-1 0 0,0-1 0,0-1 0,-2-9 0,-2-1 0,-2-11 0,-3 0 0,0-7 0,0-1 0,-1 2 0,-1 3 0,1 6 0,0 1 0,0 0 0,0 0 0,0 1 0,1 3 0,0 3 0,-2 1 0,-3 0 0,-2 0 0,-1 0 0,2 2 0,0 0 0,-1-1 0,0 2 0,-2-2 0,1 3 0,0-1 0,-1 2 0,0-1 0,-3 2 0,1 0 0,0 0 0,-1 1 0,1 0 0,1 0 0,-1 0 0,0-1 0,-3-1 0,-1 1 0,-1-1 0,0 0 0,2 1 0,1 0 0,2-1 0,2 1 0,1-1 0,4 20 0,4 1 0,7 18 0,5-5 0,8-3 0,4-3 0,2-7 0,0-3 0,1-4 0,-1 1 0,-1 1 0,-1 3 0,-3 0 0,-3 0 0,-4-3 0,-1-1 0,-1-1 0,0-2 0,1 0 0,0-1 0,0 1 0,-1 1 0,-1-1 0,2 2 0,-6-5 0,3 5 0,-3-5 0,1 4 0,3 1 0,-2 0 0,1-1 0,0 1 0,1 0 0,2 0 0,0 0 0,-1 0 0,-1-1 0,-2-2 0,-3-1 0,-2 0 0,-14 6 0,-13-1 0,-27 2 0,-22-7 0,-26-11 0,40-4 0,-2-3 0,-4-3 0,1-3 0,2 0 0,2-2 0,6 2 0,2 1 0,-31-12 0,23 6 0,17 3 0,18 5 0,12 3 0,7 0 0,4 1 0,4 0 0,-8-2 0,-7-8 0,-10-7 0,-7-12 0,2 1 0,6 6 0,5 6 0,5 8 0,-2-1 0,-3-1 0,-4-1 0,-3-3 0,-4-5 0,-2-4 0,-3-3 0,-1-3 0,3 4 0,4 4 0,5 6 0,0 6 0,0 1 0,-4-1 0,-6-4 0,-3-1 0,-1 0 0,7 4 0,10 7 0,7 5 0,7 4 0,-4-3 0,4 0 0,-7-6 0,2 0 0,-2-2 0,-3-3 0,-2 0 0,-2-1 0,1 1 0,1 2 0,3 3 0,1 2 0,2 2 0,1 1 0,2 1 0,2 2 0,0-3 0,3-5 0,2-3 0,5-6 0,5 2 0,4-1 0,1 0 0,-2 3 0,-1 0 0,-2 1 0,-1-1 0,-2-4 0,-1-1 0,-2-1 0,-2 3 0,1 3 0,0 2 0,2-2 0,2-4 0,0-4 0,2-1 0,-2 4 0,-1 6 0,-2 5 0,-2 3 0,1 3 0,9 40 0,1 24 0,-1-3 0,2 6 0,0 3 0,1 0 0,1-2 0,2-2 0,1-4 0,1-3 0,20 33 0,-1-20 0,-2-10 0,-8-18 0,-1-7 0,-2-4 0,1 0 0,4-1 0,2 0 0,2 0 0,2-2 0,2 3 0,1 1 0,2 0 0,0 2 0,-4-4 0,-6-5 0,-8-6 0,-8-6 0,-6-4 0,-4-3 0,7 2 0,-4 0 0,7 2 0,-7-2 0,-1-2 0,-4-29 0,-1-3 0,-6-28 0,-3 4 0,-2 1 0,1 9 0,2 10 0,3 7 0,1 9 0,1 1 0,0 6 0,6 7 0,5 6 0,2 1 0,4 6 0,-6-1 0,-4-3 0,-17-27 0,0 7 0,-11-24 0,7 17 0,2-1 0,2 3 0,1 1 0,1 4 0,0-1 0,-3-2 0,-1-3 0,-3-5 0,-3-1 0,-4-1 0,-6 1 0,-6-1 0,-6-5 0,-3-6 0,2-5 0,8 2 0,11 9 0,7 13 0,5 12 0,-1 16 0,1 16 0,-1 16 0,1 15 0,4 7 0,2 1 0,4 3 0,2-3 0,3-5 0,0-10 0,-1-14 0,-3-14 0,-6-9 0,-6-13 0,-11-17 0,-7-19 0,-3-21 0,0-18 0,4-15 0,15 40 0,2-1 0,0 0 0,2 1 0,-6-47 0,2 14 0,1 20 0,1 12 0,-2 16 0,1 12 0,1 6 0,2 5 0,1 5 0,2 4 0,-3 1 0,1 2 0,-2 0 0,0 1 0,-3 1 0,0 0 0,0 0 0,3 0 0,6-24 0,2-1 0,4-20 0,-2 10 0,0 7 0,-1 7 0,0 4 0,-1 3 0,-1 1 0,-1-1 0,1 0 0,0-1 0,0 2 0,2 0 0,0 0 0,1 0 0,0-3 0,0-1 0,0 1 0,1 0 0,1 5 0,4 4 0,11 4 0,13 13 0,18 14 0,10 15 0,4 11 0,-5 0 0,-7-5 0,-9-6 0,-8-6 0,-8-7 0,-7-7 0,-5-5 0,-5-3 0,-5-4 0,5 6 0,6 7 0,8 9 0,19 25 0,6 7 0,1 3 0,-3-1 0,-15-19 0,-6-9 0,-6-10 0,-7-10 0,-4-6 0,-4-4 0,3 6 0,-3-4 0,5 8 0,-5-2 0,0-1 0,-2-1 0,-1-2 0,0 0 0,0 2 0,0-1 0,0 1 0,0-3 0,5 1 0,1-4 0,5 1 0,0-4 0,4-2 0,2 0 0,6-6 0,5-6 0,1-5 0,-2-2 0,-7 4 0,-8 2 0,-6 1 0,-5-1 0,-1 7 0,14-3 0,7 3 0,18-6 0,3-5 0,4-1 0,-2 3 0,-7 4 0,-5 5 0,-8 3 0,-4 3 0,-5 0 0,-2 0 0,-2 0 0,-1 0 0,-2 0 0,5 1 0,-4-1 0,5 2 0,-5-2 0,-1 0 0,6 1 0,-2 0 0,8 1 0,-1 0 0,1 1 0,-2 1 0,-1 0 0,-2 2 0,1 3 0,0 1 0,0 1 0,0 1 0,-2 0 0,-1-1 0,0-1 0,-1 0 0,1 0 0,0-1 0,-1-1 0,0 1 0,3 1 0,1 1 0,3 2 0,-2-1 0,-1-1 0,-3-2 0,-5-4 0,2 0 0,4-2 0,7 4 0,9 6 0,1 1 0,-5 0 0,-4-2 0,-8-4 0,-3-1 0,-2-1 0,-1-2 0,1 0 0,0-1 0,1 0 0,2 0 0,0-1 0,1-1 0,-1-1 0,1 0 0,-1 0 0,0 0 0,-1 1 0,0 0 0,0 0 0,-1-1 0,1 0 0,2 0 0,2-1 0,4-1 0,1-2 0,1-2 0,2-1 0,2 3 0,3 2 0,0 1 0,2 2 0,-2 1 0,-2 3 0,-2 2 0,-4 1 0,-4-2 0,-5-2 0,2 1 0,-1 1 0,6 4 0,2 3 0,1 0 0,1 1 0,-3 1 0,-1-1 0,-3 0 0,0-2 0,-2-1 0,0 0 0,1-1 0,2 0 0,2-1 0,2 0 0,-3-1 0,-1-2 0,3-3 0,4-1 0,8-1 0,3 0 0,0 1 0,0 1 0,-4-1 0,-5 1 0,-4-1 0,-5 0 0,-2 0 0,1-1 0,1 2 0,4 2 0,-1-1 0,-4-1 0,-2 0 0,0 1 0,6 2 0,4 2 0,1 2 0,0-2 0,-2-2 0,0-1 0,2-3 0,3 0 0,3-1 0,0 1 0,-3-1 0,-6-1 0,-3 0 0,-2 1 0,0 1 0,0 3 0,0 2 0,-1 2 0,-1 2 0,0 2 0,0 1 0,1 2 0,2 1 0,1 1 0,-1 0 0,0-2 0,-1 1 0,-1-2 0,0-2 0,-1 1 0,0-2 0,-3 0 0,-1-1 0,-1 0 0,-1-1 0,0 1 0,0-1 0,0 0 0,0 0 0,1-1 0,-1-1 0,-3-2 0,3 3 0,2 2 0,6 6 0,1 0 0,0-1 0,1 2 0,1 0 0,2 2 0,0-1 0,-1-1 0,1 0 0,-3-1 0,0-2 0,-2-1 0,-2-2 0,2 1 0,1-1 0,0 0 0,0 0 0,-2-1 0,-1-1 0,-3-1 0,-1-1 0,0-2 0,-2 1 0,0-2 0,-1 1 0,1 0 0,-1 1 0,1-1 0,-1 1 0,-2-1 0,-3 5 0,-19-35 0,10 14 0,-13-27 0,14 21 0,0 3 0,1 4 0,-1 0 0,0 4 0,-1-5 0,2 5 0,-2-4 0,1 0 0,3 3 0,-3-5 0,4 5 0,-2-4 0,2 1 0,0-2 0,-2-2 0,3 6 0,-4-7 0,0 6 0,-5-9 0,0 3 0,-2-1 0,-1 0 0,0 0 0,2 2 0,2 1 0,2 5 0,3 1 0,0-6 0,1 3 0,-3-5 0,1 5 0,-4-2 0,5 7 0,1-10 0,4 0 0,1-6 0,-2-1 0,0 6 0,0 5 0,0 4 0,-4-3 0,-1 2 0,-3-4 0,1 2 0,2 2 0,-4-3 0,3 1 0,-3-4 0,2 2 0,0 0 0,0 1 0,0 0 0,0-1 0,-1-2 0,-1-1 0,-2-4 0,0 1 0,0 2 0,3 3 0,1 3 0,2 3 0,-2-3 0,1 2 0,-1-2 0,2 3 0,0-5 0,2 1 0,-1-5 0,-2 2 0,-2-2 0,-4-1 0,-4-3 0,-1-1 0,1 1 0,3 3 0,4 4 0,3 5 0,2 1 0,-1-4 0,0 0 0,-2-6 0,0 1 0,-2-4 0,2 1 0,0 1 0,3 2 0,1 3 0,1-1 0,-1 0 0,-1 0 0,0-1 0,-2-1 0,-1-2 0,-1-2 0,0 0 0,1 2 0,2 3 0,2 6 0,-4 2 0,3-2 0,-8-3 0,1-8 0,-1-2 0,0 3 0,0 2 0,1 3 0,1 2 0,1 1 0,3 2 0,2 3 0,-3-6 0,1 4 0,-2-6 0,-1 1 0,-1-2 0,-4-2 0,0-1 0,2 3 0,0 0 0,1 2 0,0 1 0,0-1 0,-1-1 0,-1 0 0,-1-2 0,3 3 0,3 2 0,2 4 0,0-2 0,-1 1 0,-2-4 0,-2-1 0,-2-5 0,-2-5 0,-2-5 0,1 0 0,1-1 0,0 3 0,4 6 0,2 4 0,3 4 0,-1-3 0,-7-10 0,-15-14 0,-4-3 0,2 6 0,8 9 0,8 12 0,-1 0 0,-2-2 0,-2-2 0,1-1 0,1 1 0,5 4 0,5 5 0,2 1 0,1 1 0,-3-3 0,-4-3 0,-2-4 0,-2-2 0,-3-5 0,-1-2 0,0 0 0,4 3 0,5 8 0,5 6 0,4 6 0,21 23 0,-6-8 0,17 16 0,-14-16 0,0-2 0,2 4 0,1 1 0,0 0 0,-2-1 0,-4-4 0,-1-2 0,-2-1 0,-1 0 0,-2-1 0,-1-1 0,1 2 0,-1-2 0,3 2 0,-3-1 0,1-1 0,0 1 0,2 2 0,-1-1 0,1 2 0,-2-3 0,0 0 0,0 0 0,-1-1 0,5 4 0,0-2 0,5 4 0,-2 0 0,0 1 0,0 0 0,-1-1 0,-2-1 0,-1 0 0,-1-1 0,-1-1 0,0 1 0,-1-1 0,0 0 0,0-1 0,0 0 0,0 1 0,0-1 0,-1 1 0,1 1 0,0 0 0,-1 0 0,0 2 0,0 0 0,0-1 0,0 1 0,-1 0 0,0 0 0,1 1 0,-1 2 0,1-1 0,0 0 0,0-1 0,-1-2 0,-1-1 0,1-1 0,0-2 0,2 1 0,0 0 0,-1-1 0,-1 1 0,1 0 0,-1 0 0,4 2 0,-2-1 0,2 3 0,-2-2 0,0 1 0,1 1 0,2 1 0,1 0 0,1-1 0,0-1 0,1 0 0,-7-3 0,0 4 0,-4 3 0,2 6 0,5 9 0,2 2 0,2 2 0,1 1 0,-1-5 0,-1-3 0,-2-5 0,-1-4 0,-1-4 0,0 0 0,1 0 0,0 0 0,0-1 0,-2-2 0,0-2 0,0-2 0,0 2 0,3 1 0,2 0 0,2 1 0,0 0 0,1 1 0,0 1 0,0 1 0,1 1 0,-1 1 0,-1-1 0,-1-1 0,-2-2 0,-1 0 0,-2 0 0,0 0 0,-1 0 0,0 0 0,0-2 0,-1 0 0,-1 0 0,0 0 0,-2 2 0,0-1 0,0 2 0,-1 0 0,-1 1 0,1 0 0,-1 2 0,0 0 0,1 0 0,-1 3 0,0-1 0,1 0 0,-1-1 0,1-1 0,0 2 0,2 0 0,2 1 0,1-1 0,1-4 0,1-1 0,2-3 0,1 0 0,1-1 0,3 1 0,-14-5 0,-43-15 0,-3-6 0,-8-5 0,-19-7 0,-5-2 0,-9-4 0,0 0 0,11 3 0,3 2 0,10 6 0,4 2 0,-25-9 0,25 9 0,18 6 0,16 6 0,10 3 0,8 3 0,5-11 0,6 2 0,5-13 0,7 1 0,5-3 0,7 3 0,11 7 0,17 10 0,16 19 0,2 15 0,-6 10 0,-18 3 0,-20-9 0,-16-15 0,-19-7 0,-19-16 0,-22-16 0,-24-19 0,26 12 0,-1-2 0,-4-4 0,-2 0 0,-1-2 0,-1 1 0,1 1 0,0 2 0,2 4 0,1 2 0,-38-19 0,14 13 0,17 13 0,16 10 0,18 14 0,11 15 0,13 14 0,8 12 0,8 2 0,4-3 0,-1-5 0,0-6 0,2-3 0,6 0 0,3 0 0,4-1 0,-2-5 0,-4-7 0,-8-8 0,-8-17 0,-6-24 0,-11-31 0,-5 17 0,-4-4 0,-7-11 0,-4-3 0,-8-7 0,-2-1 0,-3 3 0,-1 2 0,1 6 0,1 4 0,6 13 0,1 5 0,-11-11 0,12 22 0,11 22 0,8 23 0,3 18 0,3 17 0,2 8 0,7-3 0,9-3 0,11-8 0,5-8 0,0-10 0,-6-11 0,-9-11 0,-8-18 0,-10-19 0,-13-22 0,-17-14 0,-15 1 0,-13 11 0,-8 21 0,1 24 0,3 28 0,11 28 0,15 23 0,13 14 0,14 5 0,6-5 0,4-6 0,3-9 0,5-13 0,3-10 0,2-8 0,1-7 0,1-5 0,-2-6 0,-2-6 0,-5-6 0,0-29 0,-3-16 0,-2-35 0,-12-13 0,-12-5 0,-11 2 0,-12 7 0,-1 10 0,-1 14 0,-1 15 0,2 18 0,-3 13 0,-4 12 0,-1 15 0,2 15 0,4 14 0,9 11 0,7 3 0,10 1 0,8-2 0,8-4 0,9-6 0,12-6 0,12-4 0,10-4 0,2-5 0,-4-7 0,-6-8 0,-8-7 0,-6-3 0,-4-1 0,-7-2 0,-1-19 0,-4-7 0,-4-24 0,-5 1 0,-8 0 0,-8 9 0,-2 12 0,1 13 0,7 18 0,8 24 0,5 27 0,11 21 0,8 8 0,5-12 0,3-19 0,-3-18 0,-5-16 0,-4-10 0,0-13 0,-2-20 0,-1-34 0,-3 13 0,-1-5 0,0-11 0,-1-2 0,-3-5 0,-1 2 0,-1 9 0,-2 6 0,-6-19 0,2 40 0,7 28 0,3 8 0,-34-9 0,0-2 0,-28-4 0,6 2 0,-7 5 0,6 9 0,10 10 0,20 11 0,20 12 0,8 4 0,8 1 0,10-4 0,6-8 0,1-9 0,-3-9 0,-6-8 0,-4-9 0,-6-18 0,-4-24 0,-5-27 0,-6 24 0,-1 1 0,-1-9 0,-24 7 0,2 62 0,-22 28 0,-4 17 0,14 10 0,14-2 0,21-13 0,6-2 0,2 1 0,1-2 0,0-5 0,0-5 0,0-9 0,0-8 0,0-7 0,0-4 0,7-62 0,0-5 0,0-4 0,0-6 0,-1 1 0,-2-2 0,-1-16 0,-4-3 0,-3 2 0,-5 3 0,-4 6 0,-7 6 0,-2 15 0,-7 10 0,-39 1 0,-10 23 0,-2 21 0,0 15 0,7 15 0,11 14 0,11 9 0,16 0 0,13 2 0,10-3 0,7-1 0,3 0 0,6-2 0,6 4 0,10 0 0,10 1 0,6-3 0,2-10 0,1-10 0,-1-12 0,-1-14 0,-1-21 0,0-32 0,-3-36 0,-17 33 0,-3-3 0,-1 0 0,-3 1 0,3-35 0,-9 29 0,-10 25 0,-8 21 0,-8 19 0,-3 20 0,4 23 0,7 20 0,9 10 0,6 1 0,9-9 0,7-9 0,6-13 0,1-14 0,-5-11 0,-3-9 0,-5-5 0,-5-7 0,-25 1 0,9 8 0,-20 5 0,20 9 0,-3-3 0,1-8 0,-3-7 0,-3-11 0,-3-12 0,-4-9 0,-3-5 0,0 3 0,2 4 0,3 8 0,2 6 0,3 4 0,2 3 0,-1 1 0,1 0 0,-1 0 0,4 0 0,2 0 0,5 1 0,-2 25 0,4 1 0,-5 25 0,1-13 0,3-11 0,3-14 0,2-13 0,23-20 0,-2 11 0,20-10 0,-8 19 0,-4 4 0,-5 5 0,-7 1 0,-4 1 0,-7-5 0,-46-25 0,4-7 0,-42-26 0,23 4 0,-9-9 0,3 5 0,7 8 0,10 10 0,19 16 0,6 2 0,7 3 0,4 1 0,6 1 0,2 0 0,-6-3 0,-9-5 0,-9-2 0,-17-5 0,-5 3 0,0 4 0,0 3 0,9 6 0,0 3 0,-1 1 0,3 3 0,1 0 0,3 2 0,1-1 0,-1-1 0,2-1 0,3 0 0,0-1 0,1 0 0,-1 0 0,2-2 0,1 1 0,3 0 0,2 0 0,0 0 0,3 0 0,-1-2 0,0-2 0,-2-2 0,-2-2 0,-3-1 0,0 3 0,-1 1 0,2 4 0,0 1 0,1 0 0,3 2 0,3-2 0,3 1 0,3-3 0,1-1 0,4 1 0,-10 2 0,0 1 0,-13 0 0,-9-6 0,0 0 0,1 0 0,8 4 0,11 3 0,2 1 0,1 1 0,0 1 0,-3 0 0,-3-1 0,-1 0 0,-1-2 0,1-1 0,0-1 0,0-2 0,1-1 0,2 0 0,2 0 0,3 0 0,1 0 0,1-1 0,-1-2 0,-1 0 0,-1-1 0,0-2 0,-1-1 0,-1-1 0,1 2 0,1 1 0,3 5 0,3 3 0,2 3 0,-7 1 0,3 1 0,-3 0 0,5 0 0,0 0 0,0 1 0,-1 0 0,-4 0 0,5-1 0,-1 0 0,-1-8 0,5 2 0,-4-6 0,5 5 0,1 0 0,0-8 0,1 0 0,1-12 0,1 1 0,0 1 0,0 3 0,0 4 0,0 2 0,0 3 0,-1-1 0,-3 1 0,-3 1 0,-2 0 0,-3 3 0,-1 1 0,-1 1 0,0 2 0,0 0 0,2 2 0,1 0 0,2 1 0,-1-3 0,1-2 0,1-3 0,-1-2 0,2-1 0,2 1 0,2 2 0,2 1 0,16 8 0,-38-13 0,20 8 0,-35-12 0,15 5 0,1 3 0,2 1 0,2 3 0,3 1 0,0 2 0,0 0 0,0 1 0,0 0 0,-1 0 0,-1-1 0,-2-2 0,-2-1 0,1-1 0,2 2 0,3 0 0,3 1 0,6 2 0,-5-1 0,4 2 0,-7-1 0,0 0 0,-2 0 0,-1-1 0,0 1 0,3 0 0,4 2 0,2 0 0,-5 0 0,2 0 0,-6 2 0,4 2 0,0 0 0,0 1 0,2-1 0,2-1 0,2 1 0,-1 2 0,2-1 0,-2 3 0,2-3 0,-1 0 0,-1 0 0,-1-1 0,-2 0 0,1-1 0,2-1 0,-1 1 0,1 1 0,-6 0 0,-9 4 0,-15 3 0,-6 3 0,3-1 0,12-4 0,14-4 0,6-2 0,3-1 0,-8 1 0,4-2 0,-8 1 0,5-1 0,0-1 0,1 0 0,0 0 0,-1-1 0,-1-1 0,0-2 0,0-1 0,1 1 0,2 0 0,-1 1 0,0 1 0,-1-1 0,-1 0 0,0 0 0,-1-2 0,0-2 0,1-2 0,0-1 0,1-2 0,2 0 0,2 1 0,2 2 0,3 3 0,2 2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7:29.932"/>
    </inkml:context>
    <inkml:brush xml:id="br0">
      <inkml:brushProperty name="width" value="0.35" units="cm"/>
      <inkml:brushProperty name="height" value="0.35" units="cm"/>
      <inkml:brushProperty name="color" value="#66CC00"/>
    </inkml:brush>
  </inkml:definitions>
  <inkml:trace contextRef="#ctx0" brushRef="#br0">120 1238 24575,'0'65'0,"0"-5"0,0-21 0,0-4 0,0-18 0,0-3 0,0-8 0,-1 1 0,-11 1 0,2-3 0,-10-2 0,5-3 0,-2-3 0,2 0 0,2-2 0,3 2 0,3 0 0,50 1 0,-2 5 0,47 7 0,-18 8 0,-3 3 0,-5 1 0,-9-2 0,-5 0 0,-5 0 0,-6 0 0,-6-1 0,-7-3 0,-9-4 0,-5-4 0,-4-4 0,2-1 0,4 0 0,-2-2 0,3 1 0,-8-11 0,-2-16 0,-8-25 0,-11-27 0,-7-12 0,-7 2 0,-1 10 0,2 20 0,1 18 0,5 16 0,4 13 0,4 7 0,3 2 0,0 2 0,-1 1 0,2 0 0,0-1 0,3 0 0,-4-1 0,6 0 0,35 22 0,0-11 0,41 17 0,-13-18 0,0-5 0,1-3 0,-10-2 0,-7-4 0,-10-1 0,-11-5 0,-6-2 0,-2-2 0,1-3 0,3 0 0,3-1 0,4-1 0,5 1 0,6 1 0,4 1 0,0 3 0,-5 1 0,-8-1 0,-8-1 0,-9 5 0,-4 0 0,-4 2 0,0-3 0,0-2 0,-7 5 0,-7 9 0,-10 12 0,-3 7 0,2 2 0,5-7 0,3-5 0,4-5 0,5-4 0,2-16 0,6 0 0,6-15 0,5 2 0,7-1 0,4-1 0,0 1 0,-2 5 0,-1 3 0,-3 7 0,-1 3 0,-1 4 0,-2 3 0,-2 2 0,-2 1 0,2 0 0,0-2 0,2 0 0,4-3 0,1-3 0,0-3 0,-3 2 0,-5 4 0,1 17 0,-6-10 0,20-9 0,1-23 0,15-18 0,1 1 0,-5 6 0,-6 6 0,-7 6 0,-7 7 0,-4 0 0,-3 3 0,-2 2 0,-2 3 0,-1 2 0,-3 5 0,3-4 0,-2 4 0,3-5 0,1 1 0,1 0 0,4 1 0,5 1 0,7 0 0,7-2 0,6 0 0,0-1 0,-4 1 0,-5 0 0,-5 1 0,-5 1 0,-4 2 0,-3 1 0,-2 1 0,-1 0 0,2-1 0,0-1 0,1-1 0,-2-3 0,-3 4 0,0-1 0,9 4 0,0-1 0,23-2 0,0 0 0,2 1 0,0 3 0,-10 3 0,0 1 0,0 2 0,0 4 0,2 6 0,6 3 0,11 6 0,12 4 0,12 7 0,11 5 0,-38-16 0,2 1 0,5 2 0,3 2 0,14 9 0,-4-1 0,8 4 0,5 10 0,-61-26 0,39 29 0,-6-11 0,8 3 0,15 10 0,6 1 0,-20-13 0,3-1 0,0 1-182,0-1 0,0 0 1,0-1 181,-3-1 0,0 0 0,-1-1 0,26 17 0,-3-1-34,-4-3 0,-4-3 34,-9-5 0,-4-3 0,-8-5 0,-4-3 0,18 15 0,-29-21 0,-12-5 543,3 3-543,17 14 35,0-3 0,6 4-35,9 6 0,3 2 0,4 1 0,1 1 0,-1-3 0,-2-3 0,-17-12 0,-3-1 0,36 20 0,-15-9 0,-11-6 0,-10-7 0,-8-3 0,-3-1 0,-1 1 0,2 2 0,3 2 0,3 1 0,2 1 0,1 2 0,0-1 0,-6 1 0,-7-4 0,-9-4 0,-8-5 0,-4-2 0,-5-1 0,-2-3 0,-2-2 0,-1-2 0,0-1 0,0-1 0,-19-5 0,-17-12 0,-40-20 0,24 5 0,-4-5 0,-11-6 0,-3-3 0,-9-6 0,-1-2 0,-1-1 0,1 0 0,4 1 0,2 1 0,4 1 0,1 0 0,7 4 0,1 1 0,-2 0 0,-3 0 0,-18-5 0,-7 1-328,22 12 0,-4 2 0,-2 1 317,-9 0 1,-3 1 0,0 2 10,-3 2 0,-1 1 0,2 4 0,5 4 0,0 3 0,2 1 0,4 3 0,1 1 0,2 1 0,-23 1 0,5 2 0,12 0 0,5 2 0,18 0 0,5 0 0,-20 2 0,28 4 0,22 7 983,23 6-951,25 6-32,29 4 0,-4-7 0,6 2 0,11 4 0,5 2 0,11 7 0,4 3 0,-25-10 0,1 2 0,-1 0 0,-1 0 0,-1 1 0,0 0 0,24 14 0,-3-1 0,-12-7 0,-4-2 0,-13-9 0,-5-1 0,24 12 0,-7-5 0,-4-2 0,6 3 0,1 1 0,-1-1 0,-4 0 0,-9-5 0,-11-4 0,-15-8 0,-12-8 0,-11-4 0,-29-5 0,-18-10 0,-47-15 0,27 2 0,-6-4 0,-18-9 0,-5-3 0,26 11 0,-1 0 0,1 0 0,1 1 0,0 1 0,2 1 0,-18-6 0,4 4 0,17 7 0,5 3 0,-29-3 0,26 11 0,18 6 0,5 2 0,2 0 0,-1 2 0,-2-1 0,0 0 0,-3-1 0,-1 0 0,-1-3 0,-1-4 0,3-6 0,2-4 0,5-1 0,5 3 0,7 2 0,4 2 0,5 2 0,1 0 0,-1-1 0,0-2 0,-6-4 0,-3-5 0,-3-3 0,-2-3 0,3 2 0,4 2 0,4 4 0,8 9 0,3 3 0,-6-8 0,-17-14 0,-27-30 0,17 21 0,-3-2 0,0-2 0,-1 1 0,-2-1 0,1 2 0,-33-25 0,5 16 0,4 11 0,7 14 0,0 8 0,1 6 0,0 5 0,4 3 0,5 2 0,9 2 0,9 2 0,6 3 0,2 4 0,1 0 0,-3 1 0,-1-2 0,-1-1 0,0-3 0,-1-1 0,-1-1 0,-2-3 0,2 1 0,3 0 0,4 0 0,5 0 0,0 0 0,1-1 0,-7 0 0,3-1 0,-3 0 0,8 1 0,2 0 0,3 1 0,0-1 0,-2 0 0,-1-1 0,-4 0 0,2-1 0,-3-4 0,-2-6 0,2-4 0,2-1 0,5-1 0,4-1 0,3-2 0,2-3 0,2 1 0,4 5 0,1 6 0,2 7 0,-1 21 0,-4-6 0,1 12 0,-1-15 0,7-7 0,19-17 0,26-23 0,-14 7 0,4-3 0,13-10 0,3-1 0,8-5 0,2 2 0,0 2 0,0 3 0,-5 5 0,-3 4 0,-9 8 0,-3 3 0,29-11 0,-19 9 0,-17 3 0,-12 0 0,-6-1 0,-4 0 0,-3 0 0,-3 1 0,-2-1 0,-2 2 0,0 0 0,-3 3 0,0 4 0,-2 2 0,-1 4 0,-1 2 0,-42 30 0,-6 5 0,-39 20 0,11-11 0,7-12 0,12-8 0,13-6 0,14-4 0,10-1 0,10-4 0,-2 8 0,3-1 0,-3 12 0,0 2 0,0 5 0,-2 4 0,3 1 0,2 1 0,2 1 0,9 5 0,15 5 0,18 2 0,18-1 0,5-7 0,-7-10 0,-12-9 0,-14-10 0,-12-7 0,-8-9 0,-6-9 0,-6-8 0,-12-4 0,-13 4 0,-14 6 0,-5 6 0,2 7 0,10 9 0,15 15 0,18 14 0,24 16 0,28 8 0,25 2 0,-28-28 0,2-2 0,6 1 0,1-2 0,0-2 0,0-1 0,-2-2 0,-1-2 0,36 12 0,-28-13 0,-21-9 0,-27-17 0,-32-22 0,-49-39 0,27 28 0,-1 0 0,-33-26 0,25 23 0,36 29 0,2-6 0,0-11 0,4-8 0,4-7 0,2-3 0,8-2 0,8 4 0,9 7 0,11 6 0,9 12 0,13 8 0,14 6 0,16 14 0,-38 3 0,2 6 0,3 6 0,-2 6 0,-2 4 0,-3 4 0,-6-1 0,-5 2 0,13 31 0,-23-16 0,-12-13 0,-10-15 0,-4-13 0,-5-6 0,-11-16 0,-13-20 0,-20-28 0,16 18 0,-3-4 0,-8-6 0,-2 0 0,-2 0 0,-2 2 0,1 5 0,1 4 0,5 7 0,1 5 0,-23-6 0,14 17 0,19 17 0,14 15 0,10 16 0,9 15 0,10 6 0,12 1 0,10-5 0,8-7 0,10-7 0,10-3 0,20-2 0,11 0 0,-43-15 0,1 0 0,43 12 0,-19-4 0,-19-5 0,-21-7 0,-16-7 0,-10-12 0,-8-18 0,-14-24 0,-16-25 0,7 26 0,-5-2 0,-4-7 0,-3 0 0,0 1 0,0 1 0,2 4 0,0 3 0,-21-27 0,12 26 0,10 20 0,9 17 0,11 8 0,3 4 0,1 1 0,-1 0 0,-7-4 0,-6-5 0,-2-5 0,1-1 0,6 4 0,9 6 0,9 36 0,12 8 0,15 32 0,17-1 0,17 1 0,-24-36 0,2 0 0,5-1 0,1-1 0,3 0 0,1-1 0,-3-2 0,0 0 0,-2-1 0,-1 0 0,37 28 0,-2-1 0,3 0 0,-7-8 0,-5-7 0,-12-7 0,-14-7 0,-5-2 0,-5-1 0,6 3 0,5 3 0,4 3 0,2 4 0,-3 0 0,-3 0 0,-7 0 0,-5 0 0,-1 10 0,-1 9 0,-3 5 0,-1 3 0,-4-3 0,2 2 0,5 1 0,0-2 0,4-1 0,-1-6 0,-3-6 0,-4-6 0,-5-13 0,-6-10 0,-4-7 0,-4-6 0,-45-24 0,-17-18 0,4 5 0,-5-4 0,-5-6 0,-1-1 0,-12-7 0,-2 0 0,2 3 0,2 0 0,8 6 0,3 2 0,13 10 0,5 2 0,-6-2 0,17 10 0,11 6 0,11 5 0,8 3 0,37 1 0,8 0 0,55-1 0,-45 1 0,0 1 0,1 1 0,-1 1 0,-2 3 0,-2 3 0,26 12 0,-13 6 0,-1 2 0,-14-6 0,-17-8 0,-8-6 0,0-2 0,25 6 0,37 3 0,-30-6 0,4 0 0,5 0 0,2-1 0,1-1 0,-2 0 0,-6-1 0,-3 1 0,35 9 0,-23 3 0,-15 4 0,-11 1 0,-5 0 0,-4-2 0,0-1 0,4 0 0,3 0 0,5 1 0,0 1 0,-1 0 0,-3 0 0,-6-3 0,-5-3 0,-6-5 0,-1-1 0,-1-2 0,-1 0 0,-4-1 0,-5-3 0,-1-2 0,6 0 0,10 4 0,8 6 0,7 6 0,0 3 0,-1 1 0,-3-2 0,-7-4 0,-8-4 0,-4-2 0,-3-1 0,0 0 0,1 2 0,1 1 0,1 0 0,-1-1 0,-1-1 0,-2 0 0,0-1 0,0 0 0,-2-1 0,-1-1 0,-1-2 0,-2-1 0,0 0 0,3-2 0,3 2 0,4-1 0,3 1 0,1 1 0,0-2 0,0-1 0,-3-1 0,-5-1 0,-3 0 0,-4-2 0,-2-11 0,-3 1 0,-1-8 0,-1 5 0,0 1 0,0 0 0,0 2 0,0 4 0,0-1 0,-3 0 0,0 0 0,-4 1 0,2 1 0,-1 1 0,-3-1 0,2 0 0,-2 0 0,3 2 0,-1-1 0,0 0 0,-3-2 0,4 3 0,-3-2 0,2 2 0,1-1 0,-3-3 0,2 2 0,-5-3 0,1 0 0,-1-1 0,0 0 0,2 2 0,1 2 0,0 0 0,0 1 0,-1-1 0,-1-1 0,2 0 0,1 2 0,3 0 0,-2-4 0,0-1 0,-4-5 0,0-1 0,-2 0 0,1 3 0,3 3 0,2 3 0,4 3 0,-5-3 0,3 2 0,-5-4 0,3 2 0,0 0 0,-2-2 0,-1-1 0,-2-2 0,2 0 0,0-1 0,1 1 0,1 2 0,0 1 0,2 2 0,1 1 0,-1 0 0,-2-3 0,1 1 0,-4-5 0,1 2 0,0 1 0,0 2 0,2 2 0,0 0 0,-1-1 0,-2-1 0,-1 0 0,-2-1 0,1 1 0,0 1 0,3 2 0,3 2 0,-3-3 0,2 3 0,-5-6 0,2 1 0,0 0 0,1 0 0,0 1 0,1 1 0,-1-1 0,1 1 0,1 1 0,1 2 0,1-6 0,0 2 0,0-4 0,2 2 0,-1 1 0,0-2 0,0 0 0,0 1 0,0 2 0,-1 1 0,0 1 0,-3 0 0,0 1 0,0-1 0,0 0 0,2 1 0,-5-1 0,3 1 0,-4-1 0,3 1 0,2 2 0,0-3 0,2 2 0,-3-2 0,1-1 0,3 1 0,-2-1 0,1 0 0,0 3 0,-5-2 0,2 3 0,-1 1 0,-2 1 0,2-1 0,-4-1 0,3-1 0,2-1 0,2 1 0,-1 0 0,-4-4 0,-4-4 0,-5-3 0,0 0 0,0 1 0,1 2 0,2 2 0,2 2 0,3 2 0,2 1 0,0 1 0,0-1 0,-1 0 0,-3-1 0,-1-1 0,-4 0 0,0-1 0,-2 1 0,-1 1 0,-3 0 0,-3 0 0,-4-3 0,-1-5 0,-4-6 0,-6-11 0,-8-7 0,-6-7 0,-3 2 0,4 5 0,2 7 0,8 5 0,7 6 0,9 5 0,15 8 0,6 3 0,2 1 0,-11-2 0,-11-5 0,-13-5 0,-7-4 0,-5-2 0,-4-2 0,6 3 0,6 3 0,4 3 0,6 3 0,2 3 0,3 1 0,3 0 0,3 1 0,0-2 0,-1-3 0,-2-4 0,-1-8 0,-2-7 0,1-6 0,0-3 0,1-1 0,1 2 0,5 5 0,2 5 0,4 6 0,0 2 0,-1 3 0,1-1 0,0 1 0,1 2 0,3 2 0,3 4 0,2 4 0,1 2 0,-1 2 0,-2 1 0,-3 0 0,-5 1 0,-4 0 0,-2 1 0,-2 0 0,1 0 0,0-2 0,2-7 0,5-6 0,9 4 0,6-1 0,-23 7 0,6-2 0,-31-5 0,8-3 0,-1 0 0,-2-1 0,5 1 0,7 0 0,6 3 0,9 3 0,5-1 0,1-1 0,0-3 0,-3-2 0,-2-3 0,-2-1 0,-5-3 0,0-3 0,-3-1 0,0-1 0,2 2 0,1 2 0,3 2 0,4 5 0,2 5 0,4 3 0,2 4 0,0 1 0,0 1 0,0 1 0,-1 0 0,-2-2 0,-2-1 0,-2-3 0,2-1 0,0-2 0,1 0 0,5 1 0,3 2 0,4-6 0,-2 5 0,2-5 0,-2 4 0,1 2 0,-1-6 0,0 3 0,0-5 0,3 9 0,0-4 0,2 0 0,0 1 0,-10-1 0,5 6 0,21 0 0,-1-1 0,26-1 0,-17-1 0,0 1 0,-3 1 0,-2 2 0,-3 2 0,-3 0 0,-1 0 0,-2 0 0,-1 0 0,1 0 0,-1 4 0,1 1 0,-2 2 0,-1 0 0,0 0 0,0 0 0,-1 1 0,1 0 0,-1 1 0,-1-2 0,-1 1 0,1-1 0,3-1 0,3-2 0,1-2 0,2-2 0,0 0 0,1 0 0,1 0 0,1 0 0,-2 0 0,0 0 0,0 0 0,-1 0 0,1 0 0,0 3 0,2 3 0,0 4 0,-1 2 0,-2-1 0,-2 0 0,-3-1 0,-2 0 0,-1-4 0,4 4 0,7 0 0,5 5 0,4 1 0,-1 0 0,-3-2 0,-4-2 0,-2-2 0,-1-2 0,-3 1 0,2-1 0,-2 0 0,-2-1 0,-1-2 0,-2-2 0,1 1 0,2-1 0,1 0 0,1 1 0,-2-3 0,1 2 0,2-1 0,1 0 0,3 0 0,-1 2 0,-1 0 0,-3 0 0,-2 0 0,-3-1 0,2 2 0,-2 0 0,1 3 0,0-2 0,0 1 0,2 0 0,4 1 0,3 1 0,4 2 0,5 0 0,-1-1 0,-4-1 0,-9-5 0,-8-1 0,17-4 0,-4 0 0,18 1 0,-10 2 0,3 5 0,0 3 0,-4 3 0,-2-1 0,-7-1 0,-2-2 0,-2 1 0,-1-1 0,-1 0 0,0 1 0,0 0 0,-1-1 0,0 1 0,0-2 0,-1 0 0,0-2 0,0 1 0,1 0 0,1 0 0,-1 0 0,0-2 0,1-1 0,0-1 0,3-1 0,2 1 0,1 0 0,1 0 0,1 0 0,2 1 0,1 0 0,0 1 0,0 1 0,0 0 0,-3 0 0,-4-1 0,-2 0 0,-2-2 0,1-1 0,-2 0 0,4 1 0,1-1 0,-7 0 0,10 7 0,-6 0 0,9 6 0,0 1 0,0 0 0,-1-2 0,-4-2 0,-2-3 0,-3-2 0,1 0 0,-1 0 0,1 0 0,0-2 0,1 1 0,0-1 0,2 2 0,0-1 0,-1 2 0,1-1 0,0 0 0,-1 0 0,0 0 0,0 1 0,-2-1 0,0-1 0,-1-1 0,1 0 0,0 0 0,2 2 0,1 0 0,3 1 0,1 1 0,1 2 0,0-1 0,-2 0 0,0 0 0,-3-1 0,0 1 0,-1-1 0,-1 0 0,-1-1 0,-1-2 0,-2 0 0,1-1 0,-1-1 0,2 1 0,0 1 0,-1-2 0,2 3 0,-4-3 0,2 2 0,-1-1 0,2 1 0,0 1 0,0 0 0,1 0 0,-1-1 0,-1 0 0,0 0 0,2 0 0,2 1 0,2 1 0,2-1 0,2 2 0,2 0 0,0 2 0,0 0 0,-1 0 0,-2 0 0,-1-2 0,-1 1 0,-2 0 0,0-1 0,0 0 0,0 2 0,0 1 0,1 1 0,-1-1 0,0-2 0,-2-2 0,-5-3 0,0 7 0,1 1 0,4 8 0,10 6 0,5 2 0,1-1 0,0-3 0,-5-6 0,-2-2 0,-3-4 0,-3-2 0,-2-2 0,-3-3 0,-1 0 0,-1 0 0,1 0 0,1 0 0,2 0 0,-1-1 0,0 0 0,-1 1 0,3 0 0,2 3 0,4 2 0,0 1 0,0 1 0,-1 0 0,-2-1 0,0 0 0,-2-1 0,1 1 0,-1-1 0,1-1 0,1 0 0,0 0 0,-1-1 0,0 0 0,-1-1 0,0 1 0,0 1 0,-1-2 0,-3-2 0,-4-2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7:45.297"/>
    </inkml:context>
    <inkml:brush xml:id="br0">
      <inkml:brushProperty name="width" value="0.35" units="cm"/>
      <inkml:brushProperty name="height" value="0.35" units="cm"/>
      <inkml:brushProperty name="color" value="#66CC00"/>
    </inkml:brush>
  </inkml:definitions>
  <inkml:trace contextRef="#ctx0" brushRef="#br0">1 750 24575,'33'0'0,"-4"0"0,-16 0 0,-2 0 0,-2 0 0,1 0 0,-2-1 0,3 0 0,-3-2 0,-1 0 0,3 0 0,-3-1 0,3 0 0,0-1 0,-2 0 0,2 0 0,-3 1 0,3-2 0,1 0 0,1-1 0,-2 1 0,-2 3 0,1 1 0,5-2 0,4-8 0,9-11 0,5-12 0,-3 0 0,-5 6 0,-10 14 0,-8 9 0,-2 6 0,8-3 0,-2 2 0,6-1 0,-3 2 0,1 0 0,-1 0 0,-2 1 0,-3 2 0,-1 3 0,-15-30 0,5 10 0,-15-28 0,6 18 0,-8 1 0,-4 1 0,-4 2 0,1 0 0,4 3 0,3 1 0,4-3 0,2-1 0,2-4 0,5-1 0,3-1 0,3 1 0,1 0 0,0 3 0,0 1 0,0 1 0,0 1 0,0 4 0,0 4 0,0 5 0,5-3 0,1 2 0,5-4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7:51.580"/>
    </inkml:context>
    <inkml:brush xml:id="br0">
      <inkml:brushProperty name="width" value="0.35" units="cm"/>
      <inkml:brushProperty name="height" value="0.35" units="cm"/>
      <inkml:brushProperty name="color" value="#66CC00"/>
    </inkml:brush>
  </inkml:definitions>
  <inkml:trace contextRef="#ctx0" brushRef="#br0">0 2598 24575,'15'-21'0,"-3"4"0,-8 12 0,0 0 0,3-4 0,-1-3 0,5-9 0,0-3 0,-1 0 0,-1 4 0,-2 6 0,-3 7 0,5 1 0,-1 2 0,8-3 0,1-3 0,1-1 0,-2 0 0,-1 0 0,-3 2 0,-3 3 0,0 2 0,-1 2 0,1 1 0,1 1 0,0 0 0,2-5 0,-1-2 0,2-3 0,-1 0 0,-3 3 0,-1 2 0,-4-3 0,2 1 0,-1-1 0,4 0 0,1 3 0,6-2 0,7 3 0,4 0 0,2 3 0,-2 1 0,-7 0 0,-5 0 0,-8-1 0,-2-12 0,-5 5 0,0-10 0,0 12 0,0-1 0,-17 29 0,-2-2 0,-15 23 0,6-11 0,3-7 0,6-8 0,3-3 0,2-2 0,2 2 0,-1 1 0,-1 0 0,0-1 0,0-2 0,3-4 0,2-2 0,5-26 0,5 4 0,5-20 0,4 11 0,1 3 0,2 3 0,0 2 0,1 3 0,0 3 0,0 2 0,-1 0 0,-1 1 0,-2 0 0,0 0 0,-1-1 0,-1-1 0,-1-2 0,0 0 0,1-3 0,1-3 0,1 1 0,-1 0 0,-1 2 0,0 4 0,-1 2 0,0 4 0,3-3 0,2 0 0,7-6 0,0-3 0,1-1 0,-3 1 0,-4 4 0,-2 3 0,-3 3 0,-1 1 0,-2 25 0,-2-12 0,-3 17 0,6-57 0,5 6 0,5-31 0,1 22 0,-3 6 0,-3 9 0,-3 6 0,-1 4 0,0 3 0,0 1 0,0 2 0,2 0 0,0 2 0,0 0 0,2 0 0,-4 0 0,1-2 0,-1-2 0,0-3 0,0-2 0,0-2 0,1-2 0,-1-2 0,1-1 0,0-1 0,0-3 0,0 0 0,1 0 0,0 2 0,0 4 0,0 4 0,0 2 0,1 0 0,1-2 0,2-5 0,2-5 0,0-9 0,2-13 0,-1-12 0,0-14 0,-2-20 0,-7 36 0,0-4 0,0-11 0,-1-3 0,0-9 0,0-1 0,-1-3 0,0 0 0,-1 8 0,-1 2 0,-1 11 0,0 3 0,-1-31 0,-1 30 0,-1 20 0,-3 18 0,-2 10 0,-3 6 0,0 3 0,1 3 0,0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18.764"/>
    </inkml:context>
    <inkml:brush xml:id="br0">
      <inkml:brushProperty name="width" value="0.35" units="cm"/>
      <inkml:brushProperty name="height" value="0.35" units="cm"/>
      <inkml:brushProperty name="color" value="#66CC00"/>
    </inkml:brush>
  </inkml:definitions>
  <inkml:trace contextRef="#ctx0" brushRef="#br0">1 1838 24575,'8'-28'0,"1"4"0,1 12 0,2 0 0,1 0 0,0 1 0,0 1 0,-2 3 0,-3 0 0,0 1 0,-2 0 0,0-1 0,0-1 0,2-2 0,1 1 0,1 0 0,1 2 0,1 2 0,0 1 0,1 0 0,0 1 0,-2-1 0,-1 0 0,0-2 0,-1-1 0,1-1 0,1-1 0,0-2 0,1-2 0,0 1 0,-1 0 0,-1 1 0,-1 2 0,-1 0 0,0 2 0,0 2 0,0-1 0,0 0 0,-2-1 0,-1 0 0,1-2 0,1-1 0,-1 0 0,-2 3 0,6-6 0,-1-4 0,8-11 0,0-5 0,1 0 0,-1 5 0,-5 6 0,-2 6 0,-3 6 0,-2 3 0,-1 0 0,0-1 0,1-2 0,-2 4 0,3-6 0,-2 5 0,2-5 0,-1 1 0,2 0 0,-1 1 0,0 0 0,0-2 0,1-3 0,0-2 0,0 1 0,-1 4 0,-1 5 0,-1-2 0,2-8 0,3-6 0,1-10 0,1 2 0,-1 3 0,-2 6 0,0 3 0,-2 6 0,0 2 0,-3 5 0,2-3 0,-3 2 0,2-2 0,0-3 0,0 0 0,1-5 0,1-7 0,1-5 0,2-6 0,-1-1 0,1-1 0,0 1 0,0 3 0,-1 2 0,2 1 0,0 0 0,-1 1 0,0 0 0,-4 1 0,-2 3 0,-2-1 0,-1 0 0,1-2 0,0 0 0,1 3 0,2 5 0,0 3 0,1 2 0,2-1 0,-2-1 0,0-3 0,-1 1 0,-2 1 0,-1 4 0,-1 5 0,0 2 0,0-1 0,0-4 0,0 0 0,0 1 0,3 47 0,-1-14 0,2 33 0,-3-31 0,1-4 0,-1-1 0,1 0 0,0 0 0,0-2 0,-1-3 0,-1-3 0,1-4 0,1 2 0,-1-1 0,0 2 0,0-1 0,-1 2 0,0-2 0,0 5 0,0-1 0,0 1 0,-1 0 0,0 1 0,0 1 0,1 3 0,0-1 0,0-1 0,0-3 0,0-3 0,0 1 0,0 0 0,0 0 0,0-1 0,0-2 0,-2 2 0,1-3 0,-2 3 0,0-1 0,0 0 0,1 1 0,-2 0 0,0 5 0,-2 3 0,-1 5 0,0 0 0,0-1 0,2-11 0,2-4 0,0 8 0,-7 12 0,-6 18 0,-7 10 0,-2 2 0,4-9 0,6-13 0,6-17 0,7-14 0,1 0 0,-5 5 0,0 0 0,-7 8 0,0-2 0,-1 4 0,-1-1 0,0 1 0,0 0 0,1-1 0,3-1 0,3-3 0,2-4 0,3-2 0,1-2 0,-2 5 0,-2 0 0,-3 7 0,-1-2 0,0 1 0,0-3 0,1-1 0,0-1 0,1-1 0,-2 0 0,-3 2 0,7-6 0,-1-1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7:40.413"/>
    </inkml:context>
    <inkml:brush xml:id="br0">
      <inkml:brushProperty name="width" value="0.35" units="cm"/>
      <inkml:brushProperty name="height" value="0.35" units="cm"/>
      <inkml:brushProperty name="color" value="#66CC00"/>
    </inkml:brush>
  </inkml:definitions>
  <inkml:trace contextRef="#ctx0" brushRef="#br0">35 1086 24575,'0'-35'0,"0"0"0,0 4 0,-1-4 0,-1 3 0,0 5 0,-2 8 0,1 10 0,1 2 0,-1-4 0,1 2 0,-2-4 0,1 2 0,0-8 0,0 5 0,1-5 0,1 6 0,1-2 0,0-1 0,0-2 0,0-4 0,1-3 0,2-5 0,3-5 0,2-5 0,3-10 0,2-13 0,0-5 0,1-4 0,-1 7 0,-2 10 0,-3 9 0,-3 12 0,-3 7 0,-2 5 0,0 3 0,0 5 0,0 7 0,0 3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7:41.846"/>
    </inkml:context>
    <inkml:brush xml:id="br0">
      <inkml:brushProperty name="width" value="0.35" units="cm"/>
      <inkml:brushProperty name="height" value="0.35" units="cm"/>
      <inkml:brushProperty name="color" value="#66CC00"/>
    </inkml:brush>
  </inkml:definitions>
  <inkml:trace contextRef="#ctx0" brushRef="#br0">1 846 24575,'4'-33'0,"2"-2"0,1 4 0,1-8 0,-3-11 0,-2-22 0,-2-4 0,-1 3 0,1 16 0,1 26 0,2 7 0,1 3 0,1 2 0,1-4 0,3-5 0,3-5 0,1-3 0,0 0 0,0 3 0,-1 4 0,-2 5 0,-1 5 0,-3 5 0,-3 8 0,-2 3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05.031"/>
    </inkml:context>
    <inkml:brush xml:id="br0">
      <inkml:brushProperty name="width" value="0.35" units="cm"/>
      <inkml:brushProperty name="height" value="0.35" units="cm"/>
      <inkml:brushProperty name="color" value="#66CC00"/>
    </inkml:brush>
  </inkml:definitions>
  <inkml:trace contextRef="#ctx0" brushRef="#br0">579 3880 24575,'-21'-44'0,"1"-1"0,7 12 0,0 1 0,4 9 0,2 8 0,2 3 0,1 3 0,1 0 0,-1-1 0,2-3 0,-1-1 0,-1-1 0,1 1 0,-2-1 0,0 2 0,1 2 0,0 2 0,0 2 0,-6-2 0,-1 1 0,-6-3 0,1 1 0,1 0 0,1 0 0,2 0 0,2 2 0,1 1 0,4 3 0,-2-7 0,3 3 0,-4-6 0,4 4 0,0 0 0,1 2 0,-2 0 0,1 0 0,-3-2 0,1 0 0,-1-2 0,-1-1 0,1-1 0,-1-1 0,1 1 0,0 1 0,0 2 0,3 5 0,1 28 0,5-8 0,2 21 0,2-20 0,1 2 0,1-1 0,0 1 0,-1-2 0,0-2 0,-2-2 0,0 0 0,0 1 0,1-1 0,0 1 0,0 0 0,1-2 0,0 0 0,0-1 0,1 1 0,0 2 0,1 1 0,1 1 0,0 0 0,-1-1 0,-2-3 0,-2-3 0,-16-32 0,0 9 0,-15-27 0,4 18 0,1 3 0,2 3 0,4 3 0,2 0 0,2 0 0,2 1 0,3 2 0,1 3 0,3-1 0,0-2 0,0-3 0,1-3 0,-1-2 0,0 1 0,-2 2 0,0 3 0,-3 0 0,-1-1 0,0 0 0,-1-1 0,3 1 0,0-1 0,1 0 0,2 4 0,0 2 0,1 3 0,1-1 0,-2-2 0,0-3 0,-1-2 0,1-1 0,-1 2 0,-1 1 0,-1 1 0,-1 3 0,-1 1 0,0 1 0,2 0 0,0-1 0,2 0 0,1-2 0,1 0 0,1 1 0,0 2 0,1-1 0,0-2 0,0-5 0,0-12 0,0 8 0,0-11 0,0 14 0,0-3 0,0 3 0,0 1 0,0 0 0,0 0 0,-2 0 0,0 1 0,0 1 0,-1 0 0,1 3 0,0 1 0,1 2 0,1-1 0,0-2 0,7-2 0,-5-14 0,5-5 0,-7-9 0,0 3 0,0 4 0,-2 4 0,-2 2 0,-1 1 0,-1 5 0,1 6 0,2 5 0,1 2 0,-1-1 0,1 0 0,-2 1 0,1 0 0,2 2 0,-1-3 0,1-1 0,-1-5 0,0-5 0,-1-3 0,-1-2 0,1-1 0,1-3 0,1-2 0,1-1 0,0-2 0,0-2 0,0-3 0,0-2 0,0-4 0,0 1 0,0 5 0,0 5 0,0 7 0,0 1 0,0 2 0,0 1 0,0 3 0,0 4 0,0 2 0,0 2 0,-1-1 0,0-2 0,-1-2 0,0-1 0,1 0 0,0 2 0,1 0 0,0 0 0,1-4 0,1-4 0,4-3 0,4-3 0,3-2 0,2 1 0,1 0 0,0 3 0,2 2 0,1 3 0,-2 5 0,-3 4 0,-1 5 0,-2 3 0,0 0 0,2-4 0,4-7 0,3-10 0,1-6 0,-2 3 0,-5 6 0,-4 9 0,-6 11 0,-3 56 0,-17 44 0,3-17 0,-4 9 0,0-12 0,-3 5 0,0-1-150,-1 1 0,0 0 0,0-1 150,3-9 0,1 0 0,1-4 0,-4 18 0,5-10 0,5-2 0,5-29 0,4-19 0,1-11 0,1-3 450,2 2-450,3 3 0,2 0 0,4 2 0,2 3 0,3 9 0,7 13 0,10 17 0,7 15 0,6 13 0,-24-37 0,-1 2 0,-1 5 0,-2 1 0,-2 4 0,-2 0 0,-2 1 0,0-2 0,-1-3 0,-1-3 0,11 38 0,-2-24 0,-3-21 0,-5-18 0,-4-16 0,-5-15 0,-9-36 0,-22-51 0,3 13 0,-4-7 0,6 16 0,-1-3 0,-1-2-263,-1-6 1,0-2 0,1 0 262,0-1 0,2 0 0,0-1 0,3-1 0,0 0 0,2-1 0,2-3 0,1-1 0,3 0 0,1-1 0,2 0 0,2-1 0,3-3 0,2 0 0,3 1 0,4-1 0,3 0 0,3 1 0,2 1 0,4 1 0,1 2 0,4 2 0,1 1 0,2 3 0,0 9 0,1 2 0,-1 4 0,6-13 0,0 7 0,-9 17 0,-1 7 0,4-4 0,-12 27 0,-6 27 0,-5 43 0,-3 7 0,-4 10 0,-2 1 0,-2 5 0,-1 5-221,-3 18 0,-1 6 0,-1 1 221,3-22 0,-1 1 0,1 1 0,0-1 0,0-1 0,1 0 0,0-1 0,2-1-181,-1 15 0,2-2 0,1-2 181,2-11 0,2-2 0,0-2 0,0 29 0,1-4-24,2-9 0,3-2 24,1-3 0,3 0 0,4 2 0,3-1 0,3 1 0,2-2 491,0-7 1,1-2-281,-1-11 0,-1-4 371,10 24-582,-8-31 54,-7-19-54,-9-24 0,-19-37 0,-12-27 0,-1-1 0,7 11 0,16 33 0,5 12 0,4 45 0,11 5 0,-2 2 0,3 3 0,5-3 0,4 0 0,6 8 0,4 0 0,0-4 0,2-4 0,-4-7 0,-1-5 0,21 15 0,-21-32 0,-8-21 0,-6-31 0,-4-54 0,-10 21 0,-1-7 0,-1 4 0,-1-4 0,0-3 0,0-6 0,0-3 0,0-1-328,-1-4 0,1-2 0,0 1 274,-1-4 0,1 1 1,-1 1 53,1 12 0,0 2 0,-1 2 0,0-27 0,0 6 0,0 20 0,0 8 0,-2-25 0,-2 38 0,-4 26 0,-3 18 983,-4 7-821,-4 8-162,-11 27 0,-13 57 0,15-4 0,1 13 0,7-13 0,2 5 0,2 3-246,4-16 0,1 3 0,2 0 0,1-1 128,-2 20 1,3-2 0,2-3 117,3-18 0,2-2 0,2-6 0,2 7 0,2-10 0,6 6 0,1-31 0,-7-27 0,0-8 0,-6-42 983,1-23-807,-1-2 1,0-10-177,0-15 0,0-7-328,0 19 0,0-4 0,0-2 284,0-7 0,0-2 0,1 0 44,0 0 0,0 1 0,1 1 0,1 5 0,0 1 0,0 3 0,3-21 0,2 6 0,-1 19 0,1 8 0,4-23 0,-4 41 0,-4 31 0,-5 63 0,-4 31 0,-1 4 0,-1 10 0,3-19 0,1 7 0,-1 3 0,1-1-78,-1-2 1,0 1 0,1-1 0,1 1 77,2-1 0,1 1 0,1-1 0,2-3 0,3 15 0,2-3 0,2-4 0,7 17 0,3-9 0,0-27 0,3-8 0,12 8 0,-11-34 0,-7-14 0,-4-13 983,-2-17-541,0-21-442,-2-32 0,-6 17 0,-1-2 0,-1-7 0,-1-1 0,0-2 0,0-1 0,2-8 0,0 3 0,2-19 0,5-5 0,1 52 0,5 7 0,2 5 0,0 7 0,-3 9 0,-4 7 0,-2 10 0,-2 24 0,-3 49 0,-5-8 0,-3 10 0,-1-14 0,0 3 0,-2 2-241,-1 9 0,-2 2 0,0 1 241,0-1 0,-1 1 0,1-3 0,1-9 0,1-1 0,1-3 0,0 19 0,1-6 0,4-22 0,1-6 0,1 10 0,0-25 0,1-26 0,9-72 723,0-34-723,-1 3 0,1-8 0,-4 33 0,1-1 0,0-1-185,1-5 1,0-2 0,1 1 184,0 0 0,1 0 0,0 2 0,1 4 0,-1 1 0,0 1 0,4-28 0,0 4 0,-3 15 0,-1 5 0,-1 15 0,-2 5 0,3-19 0,-2 26 0,-4 21 0,-1 13 553,-2 7-553,3 61 0,-1-3 0,2 10 0,1 4 0,2 8 0,1 2-250,2 8 1,1 3 0,0 0 249,2-1 0,0-1 0,1-3 0,-1-11 0,-1-2 0,1-5 0,1 9 0,0-8 0,5 18 0,-7-41 0,-7-30 0,-4-64 0,-2-23 374,-2 10 0,-2-5-374,0 2 0,-1 0 0,-1 0 0,-1 2 0,1 7 0,-1 2 0,-3-38 0,4 13 0,4 15 0,0 11 0,2 15 0,0 18 0,-6 19 0,-11 47 0,1 9 0,0 12 0,2-3 0,0 8 0,1 2 0,0 11 0,1 4 0,2-1 0,1-1 0,1 0 0,3-3 0,2-11 0,2-3 0,2-4 0,5 11 0,4-8 0,16 27 0,8-30 0,0-22 0,-4-14 0,-4-6 0,-2-5 0,0-4 0,1-4 0,0-1 0,-2-3 0,-6-3 0,-4-5 0,-3-14 0,-3-18 0,0-26 0,3-28 0,-3 32 0,2-2 0,1-2 0,2 1 0,0 3 0,2 1 0,18-39 0,2 18 0,4 4 0,-1 9 0,-6 4 0,-5 1 0,-8 2 0,-3-2 0,-7 6 0,-9 8 0,-15 14 0,-19 14 0,-21 27 0,-18 44 0,31-7 0,3 9 0,-4 16 0,3 6 0,3 5 0,3 1 0,7-6 0,3-4 0,7-11 0,3-5 0,-1 23 0,10-31 0,5-22 0,7-10 0,9-2 0,14 6 0,11 6 0,9 5 0,4 2 0,-4-8 0,-5-6 0,-10-10 0,-9-7 0,-6-11 0,-3-13 0,0-17 0,-2-16 0,2-8 0,2-5 0,2 3 0,3 6 0,-1 6 0,-1 7 0,-1 1 0,-1-1 0,-1-3 0,-2-2 0,-6 0 0,-3 1 0,-5 4 0,-2 8 0,0 10 0,0 9 0,0 7 0,1 40 0,5 22 0,5 43 0,5 2 0,2-10 0,-5-24 0,-4-22 0,-3-22 0,-3-13 0,-2-39 0,-1 13 0,1-30 0,1 17 0,3-7 0,1-4 0,3-5 0,3-2 0,2-2 0,3 0 0,1 0 0,3-1 0,2 1 0,0 1 0,-2 4 0,-5 6 0,-4 5 0,-3 8 0,-2 8 0,-3 14 0,-1 63 0,-3 33 0,-1-16 0,-2 5 0,0-6 0,-1-3 0,-1-8 0,-1-4 0,-6 17 0,4-38 0,2-27 0,3-50 0,3 13 0,2-29 0,2 28 0,4-2 0,8-2 0,5-5 0,5-5 0,2-1 0,-3 0 0,-5-1 0,-5 1 0,-2-1 0,-2-4 0,-4 22 0,-1-1 0,-3 18 0,-2 5 0,3-3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06.263"/>
    </inkml:context>
    <inkml:brush xml:id="br0">
      <inkml:brushProperty name="width" value="0.35" units="cm"/>
      <inkml:brushProperty name="height" value="0.35" units="cm"/>
      <inkml:brushProperty name="color" value="#66CC00"/>
    </inkml:brush>
  </inkml:definitions>
  <inkml:trace contextRef="#ctx0" brushRef="#br0">0 0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2:48.203"/>
    </inkml:context>
    <inkml:brush xml:id="br0">
      <inkml:brushProperty name="width" value="0.1" units="cm"/>
      <inkml:brushProperty name="height" value="0.1" units="cm"/>
      <inkml:brushProperty name="color" value="#66CC00"/>
    </inkml:brush>
  </inkml:definitions>
  <inkml:trace contextRef="#ctx0" brushRef="#br0">248 1988 24575,'-17'0'0,"-1"0"0,4 0 0,4 0 0,2 0 0,3 0 0,-1 0 0,-3 0 0,-2 0 0,-5 0 0,-4 0 0,-1 0 0,2 0 0,4 0 0,6 0 0,1 0 0,0-2 0,0 0 0,0-1 0,2-1 0,3 1 0,1-4 0,1-1 0,1 0 0,0 1 0,0 0 0,0 0 0,0-1 0,0 1 0,0 1 0,0 2 0,0 1 0,0-3 0,0 1 0,0-5 0,0-1 0,0-2 0,0 0 0,0-1 0,0-2 0,0-4 0,0-5 0,0-3 0,2 0 0,3 1 0,4 2 0,0 3 0,-2 3 0,-1 3 0,-2 2 0,-1 5 0,-1 1 0,-2 5 0,0-2 0,0-2 0,0-1 0,0-1 0,0 1 0,-1 3 0,-3 3 0,-4 1 0,-2 1 0,-1 0 0,1 0 0,5-2 0,2-2 0,3-6 0,0-5 0,0-2 0,2-1 0,4 3 0,4 2 0,1 5 0,0 2 0,-1 3 0,0 0 0,-1 0 0,-1 1 0,-2 0 0,0 0 0,-2 1 0,0-2 0,0-1 0,0-1 0,3 1 0,-4 1 0,4-1 0,0 0 0,0-2 0,1 0 0,-3 0 0,0 2 0,0 0 0,-1-2 0,1 1 0,-1-1 0,0-3 0,1-4 0,1-6 0,2-6 0,-2-3 0,0-3 0,-1 1 0,-3-2 0,1 3 0,0 1 0,1 1 0,0 2 0,0-3 0,0-1 0,0-2 0,0-1 0,0 5 0,2 3 0,-2 2 0,3 1 0,-4 8 0,1 2 0,-1 7 0,2-1 0,3-1 0,2-1 0,1 1 0,-1 0 0,-3 2 0,-1 1 0,-2 2 0,1 0 0,2-1 0,2 0 0,2 0 0,0 2 0,0 0 0,3 0 0,-5 0 0,7-4 0,-10 3 0,7-5 0,-7 2 0,0-2 0,-1-5 0,0-2 0,3-1 0,3 0 0,-1 4 0,-1 0 0,0 2 0,-2 1 0,-2 3 0,0 0 0,1-1 0,1-3 0,1-2 0,0-1 0,1 0 0,-1 0 0,0-1 0,1-2 0,2-2 0,2-5 0,0 0 0,1 1 0,-1 3 0,0 2 0,0 3 0,-2 3 0,-1 2 0,-1 0 0,1-3 0,0-3 0,2-4 0,1-1 0,-1-2 0,3-1 0,-6 7 0,2-1 0,-6 9 0,3 1 0,2 2 0,1 0 0,1 1 0,-2-1 0,-2-2 0,-2 0 0,-1-4 0,1-4 0,3-4 0,1-3 0,0-1 0,-1 1 0,-1 3 0,1 2 0,-4 5 0,1 1 0,-3 5 0,2 1 0,1-1 0,-1-1 0,0 0 0,-1-2 0,1-1 0,0-2 0,-1-1 0,1-1 0,-1 2 0,-2 2 0,1 3 0,0 4 0,1 1 0,1 0 0,0 2 0,0 3 0,0 2 0,-1 4 0,-2-3 0,2 1 0,-1-3 0,1 3 0,1 2 0,1 0 0,-1 1 0,1-2 0,1 2 0,-4-5 0,4 5 0,-4-8 0,2 5 0,0-5 0,-3 1 0,3 1 0,-1 1 0,1 2 0,2 2 0,0-1 0,-1 1 0,0 2 0,0-1 0,0 1 0,2-1 0,-1-2 0,-1 1 0,-2-2 0,-1 0 0,0 2 0,2 5 0,-1-7 0,1 10 0,-3-14 0,2 5 0,-2-7 0,0 2 0,-1 2 0,-1-1 0,0 1 0,0-2 0,0 1 0,0 4 0,0-2 0,0 1 0,0-2 0,0 3 0,0 0 0,-2-1 0,-3-3 0,0-3 0,-2-1 0,-1-2 0,-1 0 0,-2 0 0,-6 0 0,7 0 0,-8 0 0,5 0 0,-6 0 0,6 0 0,-2 0 0,8 0 0,-1 0 0,3-1 0,3-2 0,1-4 0,1-6 0,0 0 0,0-1 0,0 5 0,-3 6 0,-1 8 0,-2 7 0,-6 22 0,0 12 0,1 8 0,3-1 0,7-15 0,1-9 0,0-7 0,0-10 0,0 3 0,-2 1 0,-2 6 0,-4 6 0,-2-1 0,-2-4 0,-2-3 0,2-4 0,-1-3 0,1-2 0,-3 0 0,6-5 0,-1 2 0,5-3 0,-1 2 0,1 1 0,-2 0 0,1 0 0,-2 0 0,1-1 0,-1 1 0,-2 1 0,-4 2 0,1 2 0,1 1 0,2 2 0,0-1 0,2 0 0,-2 1 0,1 2 0,-1 5 0,-3 7 0,1 4 0,0-2 0,1-5 0,2-7 0,1-3 0,2-3 0,1-2 0,1-3 0,2-3 0,-1 6 0,-3 14 0,-7 17 0,-4 7 0,3-7 0,4-13 0,6-14 0,1-3 0,-2 1 0,0-1 0,-1 2 0,2-3 0,0 0 0,-2-1 0,-1 1 0,-3 4 0,0 2 0,0-1 0,3-3 0,1-5 0,-1-3 0,2 0 0,-2 0 0,-1 1 0,4-1 0,-4 0 0,2-2 0,-4 1 0,-4 0 0,0-1 0,2 0 0,3-2 0,4 1 0,3 0 0,1 1 0,-1 2 0,-1-1 0,-2 2 0,-2 3 0,1 1 0,2-1 0,1-3 0,3-3 0,0 0 0,-1 4 0,-1 3 0,-2 4 0,-1 2 0,-1-2 0,-1 0 0,-1-1 0,1-1 0,0-3 0,4-5 0,2-3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07.146"/>
    </inkml:context>
    <inkml:brush xml:id="br0">
      <inkml:brushProperty name="width" value="0.35" units="cm"/>
      <inkml:brushProperty name="height" value="0.35" units="cm"/>
      <inkml:brushProperty name="color" value="#66CC00"/>
    </inkml:brush>
  </inkml:definitions>
  <inkml:trace contextRef="#ctx0" brushRef="#br0">1 0 24575,'0'0'0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08.264"/>
    </inkml:context>
    <inkml:brush xml:id="br0">
      <inkml:brushProperty name="width" value="0.35" units="cm"/>
      <inkml:brushProperty name="height" value="0.35" units="cm"/>
      <inkml:brushProperty name="color" value="#66CC00"/>
    </inkml:brush>
  </inkml:definitions>
  <inkml:trace contextRef="#ctx0" brushRef="#br0">1 0 24575,'0'0'0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10.480"/>
    </inkml:context>
    <inkml:brush xml:id="br0">
      <inkml:brushProperty name="width" value="0.35" units="cm"/>
      <inkml:brushProperty name="height" value="0.35" units="cm"/>
      <inkml:brushProperty name="color" value="#66CC00"/>
    </inkml:brush>
  </inkml:definitions>
  <inkml:trace contextRef="#ctx0" brushRef="#br0">0 446 24575,'9'-31'0,"2"-3"0,-2 9 0,1-2 0,-1 6 0,-4 8 0,-1 5 0,-1-1 0,2-5 0,5-11 0,2-3 0,0 1 0,-3 6 0,-3 9 0,-3 5 0,-2-2 0,1 0 0,2-13 0,5-4 0,1-4 0,0 6 0,-4 7 0,-3 10 0,-1 39 0,-2-11 0,0 30 0,0-27 0,-1-4 0,-1-5 0,0-4 0,-1-4 0,-1 2 0,-3 1 0,-3 4 0,-1 2 0,-1 0 0,2-1 0,3-4 0,3-3 0,1-1 0,-2 1 0,0 1 0,-3 5 0,-2 1 0,1-1 0,2-2 0,1-4 0,2-3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11.330"/>
    </inkml:context>
    <inkml:brush xml:id="br0">
      <inkml:brushProperty name="width" value="0.35" units="cm"/>
      <inkml:brushProperty name="height" value="0.35" units="cm"/>
      <inkml:brushProperty name="color" value="#66CC00"/>
    </inkml:brush>
  </inkml:definitions>
  <inkml:trace contextRef="#ctx0" brushRef="#br0">0 0 24575,'0'0'0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12.313"/>
    </inkml:context>
    <inkml:brush xml:id="br0">
      <inkml:brushProperty name="width" value="0.35" units="cm"/>
      <inkml:brushProperty name="height" value="0.35" units="cm"/>
      <inkml:brushProperty name="color" value="#66CC00"/>
    </inkml:brush>
  </inkml:definitions>
  <inkml:trace contextRef="#ctx0" brushRef="#br0">1 1 24575,'0'0'0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35.465"/>
    </inkml:context>
    <inkml:brush xml:id="br0">
      <inkml:brushProperty name="width" value="0.35" units="cm"/>
      <inkml:brushProperty name="height" value="0.35" units="cm"/>
      <inkml:brushProperty name="color" value="#66CC00"/>
    </inkml:brush>
  </inkml:definitions>
  <inkml:trace contextRef="#ctx0" brushRef="#br0">113 1 24575,'-3'41'0,"-2"5"0,0 5 0,-2 1 0,1-7 0,-1-5 0,1-6 0,1-4 0,1-5 0,3-5 0,1-4 0,0-2 0,0-1 0,0-2 0,0-3 0,0 3 0,0-4 0,0 6 0,0-5 0,0 4 0,-5-41 0,3 18 0,-3-33 0,5 27 0,0-1 0,1-1 0,1 2 0,0 1 0,-1 2 0,0 1 0,-1 2 0,0 2 0,0 0 0,0-3 0,0 1 0,0-3 0,0 4 0,0 2 0,0-5 0,0 5 0,0-7 0,0 9 0,-14 41 0,5-10 0,-10 36 0,10-27 0,4-2 0,3-7 0,2-4 0,0-2 0,0-1 0,0-1 0,1 1 0,2-1 0,0-1 0,1-2 0,-2-3 0,-2-1 0,2-2 0,0 1 0,1 4 0,2 3 0,2 3 0,1-1 0,0-2 0,0-4 0,-2-3 0,-2-4 0,4 5 0,-2-4 0,2 4 0,-3-4 0,-1 0 0,3 4 0,-2-3 0,2 5 0,-4-3 0,1 0 0,2 3 0,0 4 0,2 3 0,1 4 0,3 3 0,2 1 0,1-1 0,-1-4 0,-3-7 0,-3-5 0,-3-5 0,4 7 0,-3 1 0,4 7 0,-2-1 0,-1-1 0,1-2 0,-1-2 0,1-2 0,0-1 0,0 0 0,0 0 0,0 0 0,0 0 0,0-1 0,0 0 0,-1-1 0,0 1 0,1 2 0,1 2 0,3 3 0,2 3 0,1 3 0,1 0 0,1 1 0,1 2 0,2 4 0,2 4 0,1 3 0,0 2 0,0-1 0,-1 0 0,0 2 0,-1 2 0,2 2 0,-2 1 0,-1-2 0,-3-4 0,-6-8 0,-4-9 0,-3-7 0,-2-5 0,-1-4 0,11-45 0,-9 30 0,8-36 0,-12 42 0,0 0 0,-5 20 0,3-10 0,-3 18 0,3-14 0,1 3 0,0 1 0,1 0 0,0-1 0,0 0 0,0 1 0,1 1 0,0 1 0,0 1 0,0 1 0,0 1 0,0-2 0,2 0 0,0 0 0,2-3 0,-1-2 0,0-3 0,-1-2 0,1 1 0,-1 0 0,2 0 0,-18-29 0,5 2 0,-13-24 0,10 14 0,3 4 0,3 4 0,1 4 0,2 4 0,1 5 0,0-3 0,0 2 0,-1-3 0,0 0 0,-2-1 0,1 0 0,0 1 0,1 3 0,2 0 0,0-1 0,0-6 0,3-12 0,7-19 0,9-20 0,13-22 0,-11 35 0,1-2 0,4-8 0,0-3 0,3-7 0,0-2 0,0 0 0,0 0 0,-3 3 0,0 1 0,-4 10 0,-1 2 0,10-33 0,-9 18 0,-7 19 0,-6 7 0,-4 5 0,-3 1 0,-1 2 0,0 6 0,-2 9 0,-1 9 0,-4 11 0,-8 37 0,3 11 0,-1 11 0,-3 23 0,0 8 0,4-16 0,1 3 0,1 0 0,2-3 0,0-1 0,2-1 0,-1 19 0,4-4 0,4-15 0,6-4 0,21 30 0,23-15 0,-14-44 0,3-3 0,5-2 0,2-2 0,1-2 0,0-1 0,39 14 0,-20-12 0,-21-11 0,-18-14 0,-12-23 0,-7-32 0,-5-16 0,-3 17 0,-1-5 0,1-7 0,-2-2 0,1 2 0,-1 0 0,0 2 0,-1 4 0,-2-14 0,0 37 0,2 21 0,1 20 0,1 33 0,0 41 0,-1-16 0,-2 7 0,-3 18 0,-1 4 0,2-26 0,-1 1 0,0 0 0,-3 30 0,0-4 0,2-12 0,1-6 0,2-18 0,1-6 0,-1 13 0,2-27 0,1-22 0,-1-11 0,-6-45 0,0-7 0,-4-40 0,6 9 0,3 6 0,3 14 0,0 13 0,0 16 0,0 7 0,2 16 0,13 31 0,25 53 0,-4-13 0,7 6-207,-6-11 0,4 2 0,1 0 207,2 2 0,3-1 0,0-1 0,-3-7 0,0 0 0,-1-5 0,10 11 0,-2-7 0,19 14 0,-39-50 0,-36-64 0,-32-40 0,-1 0 621,7 23-621,21 46 0,7 14 0,-6 44 0,-12 24 0,6-12 0,0 3 0,-3 2 0,0-1 0,1-1 0,0 0 0,1-2 0,1 0 0,0-3 0,1 0 0,-10 39 0,6-21 0,6-24 0,3-16 0,-2-12 0,-3-8 0,-9-5 0,-8-11 0,-7-19 0,-4-28 0,2-30 0,23 35 0,2-3 0,3-1 0,2 0 0,3 3 0,2 2 0,-1-37 0,5 20 0,1 19 0,0 18 0,0 13 0,1 3 0,2-1 0,4-2 0,6-1 0,5 1 0,3 0 0,1 3 0,-2 3 0,0 4 0,0 3 0,6 10 0,9 14 0,12 18 0,7 18 0,4 14 0,2 9 0,-6 0 0,-5-2 0,-10-11 0,-11-16 0,-8-13 0,-9-16 0,-6-9 0,-3-11 0,-1-40 0,-1 0 0,0-26 0,0 40 0,3 63 0,2 28 0,4-5 0,2 6 0,-2 0 0,1 7 0,1-4 0,7 15 0,2-5 0,-4-18 0,0-4 0,9 24 0,-8-30 0,-7-29 0,-6-18 0,-5-34 0,-10-53 0,-2 9 0,-2-11 0,2 13 0,-1-5 0,0-2-328,-1-9 0,-1-3 0,1 1 311,1-4 0,0 0 0,2 2 17,1 10 0,1 1 0,0 4 0,-2-22 0,2 8 0,1 23 0,2 8 0,-3-11 0,5 31 0,2 27 0,8 64 983,11 15-957,-4-5 0,4 4-26,6 0 0,3-1 0,3 5 0,3-1 0,-1-6 0,2-3 0,-2-10 0,1-4 0,18 15 0,-13-29 0,-9-21 0,-6-36 0,-4-46 0,-10 13 0,-3-7 0,0-19 0,-1-5 0,-2-1 0,0 1 0,-2 7 0,-2 3 0,-1 16 0,-2 7 0,-12-6 0,-10 65 0,8 36 0,3 19 0,3 1 0,2 9 0,1 3-241,-1 13 1,2 4-1,1 1 241,2 4 0,1 3 0,1-4 0,3-9 0,1-3 0,1-3 0,3 16 0,3-7 0,1-18 0,2-7 0,10 14 0,-2-28 0,-5-27 0,-5-10 0,-3-9 722,-2-22-722,-11-43 0,-3 2 0,-3-8 0,1 5 0,-2-5 0,0-3-290,-3-8 1,0-3 0,0-1 289,0-2 0,1 0 0,1 1 0,2 3 0,1 2 0,2 3 0,-2-13 0,3 7 0,3 21 0,2 6 0,1-13 0,4 54 0,2 10 0,8 45 434,2 6 0,3 8-434,6 16 0,2 6 0,4 9 0,1 2 0,0 1 0,0-7 0,-10-32 0,-1-4 0,2 5 0,-2-5 0,2-4 0,1 0 0,-4-10 0,-10-23 0,1-3 0,5-18 0,3-11 0,8-25 0,-3-21 0,-3-22 0,-5-5 0,-5 7 0,-4 24 0,-7 30 0,-7 45 0,-6 60 0,9-2 0,1 10 0,0 19 0,5 5 0,4-29 0,2 2 0,3-2 0,6 28 0,4-6 0,3-19 0,3-6 0,0-16 0,0-6 0,9 10 0,-10-23 0,-10-18 0,-7-12 0,-6-73 0,-7 7 0,-3-8 0,3 5 0,-2-4 0,0 1 0,-4-21 0,-1 7 0,3 20 0,3 10 0,3 14 0,7 31 0,1 3 0,3-8 0,2-6 0,10-21 0,5-18 0,10-18 0,4-5 0,-1 3 0,-3 15 0,-10 23 0,-7 18 0,-9 19 0,-2 25 0,0 0 0,1 9 0,1-12 0,-2-8 0,0-6 0,22-14 0,-1-1 0,13-4 0,-9 6 0,-7 12 0,-6 17 0,-2 14 0,-6 15 0,-4 8 0,-2-3 0,-1-5 0,-2-12 0,-2-8 0,-3-9 0,-1-5 0,0-5 0,2-3 0,3-52 0,1 33 0,2-40 0,-1 45 0,0-2 0,0 29 0,-2 14 0,-2 36 0,-2 14 0,2-36 0,0 1 0,-1-1 0,1 1 0,-4 48 0,2-13 0,2-23 0,2-16 0,1-18 0,1-12 0,0-6 0,0-3 0,1 0 0,12 0 0,3-1 0,12-1 0,2-5 0,8-3 0,6-9 0,8-15 0,4-23 0,0-30 0,-28 27 0,-1-5 0,1-20 0,-2-6 0,-2-9 0,-1-3-213,-8 26 1,-1-2 0,0-1 212,-2-4 0,0-1 0,-1 0 0,-2 2 0,0 1 0,-2 0 0,1-1 0,-1 0 0,-1 2 0,0-24 0,-1 5 0,-1 12 0,0 5 0,-3 15 0,1 3 0,-1-28 0,-1 22 0,0 25 0,0 19 637,0 12-637,1 66 0,0-12 0,0 8 0,0 34 0,0 8 0,0-28 0,-1 1 0,-1 0 0,-1 5 0,-2 1 0,-2-2 0,0-5 0,-3-1 0,0-2 0,-7 26 0,-1-4 0,0-14 0,1-4 0,5-13 0,1-2 0,-3 35 0,7-11 0,4-6 0,4-6 0,6-7 0,4-10 0,4-7 0,1-3 0,-1-2 0,-1 1 0,-1-2 0,-3-6 0,-2-8 0,-3-8 0,-1-6 0,4-6 0,1-10 0,10-15 0,1-21 0,3-28 0,-12 21 0,-1-5 0,0-11 0,-1-4 0,0-4 0,0-1 0,0 1 0,1 2 0,-1 6 0,1 4 0,-2 9 0,0 3 0,8-35 0,-4 25 0,-2 1 0,0-13 0,1-21 0,-5 34 0,1-4 0,-1-3 0,1-2 0,0 2 0,-1 0 0,1 3 0,-1 2 0,0 9 0,0 3 0,3-22 0,-2 24 0,-5 28 0,-1 25 0,-3 50 0,-4 1 0,-1 9 0,-4 19 0,-2 7 0,2-21 0,0 3 0,-2-1 0,0 0 0,0-1 0,0-1 0,-3 21 0,1-5 0,2-11 0,2-6 0,-2 27 0,7-32 0,4-22 0,4-13 0,5-3 0,4-3 0,4-3 0,0-3 0,1-1 0,2-2 0,1-1 0,3 0 0,0-2 0,-1-4 0,-3-2 0,-1-9 0,1-15 0,2-22 0,1-30 0,-10 22 0,-2-3 0,2-9 0,-2-2 0,0-2 0,0-1 0,-2 4 0,1 2 0,-2 3 0,-1 3 0,3-38 0,-3 12 0,-2 17 0,-1 19 0,-1 15 0,-1 6 0,0 3 0,0-3 0,0-3 0,0 0 0,-1 5 0,-13 7 0,10 8 0,-10 5 0,18 23 0,5 12 0,4 26 0,2 6 0,-4 1 0,-5-6 0,-4-10 0,-2-13 0,-1-13 0,0-11 0,-1-6 0,0-1 0,2 3 0,3 4 0,5 6 0,5 4 0,6 2 0,1 1 0,1-2 0,-1-1 0,-2-3 0,-3-6 0,-3-5 0,-3-6 0,-2-17 0,-2-17 0,-2-24 0,-2-14 0,-4-14 0,-4-8 0,-4 2 0,-1 1 0,2 11 0,2 6 0,2 4 0,4 3 0,0 3 0,2 1 0,2-1 0,2 2 0,2 3 0,2 9 0,-1 9 0,-3 11 0,-2 11 0,-2 9 0,0 42 0,0 22 0,0 38 0,0 0 0,0-15 0,0-22 0,1-22 0,2-16 0,5-8 0,4-4 0,3-1 0,3-2 0,0-2 0,0-2 0,-3-2 0,-4-1 0,-1 0 0,-2 0 0,1-6 0,-1-2 0,2-9 0,-2-10 0,1-15 0,1-16 0,1-11 0,0-6 0,-1 1 0,1 3 0,0 4 0,-2-1 0,-1 1 0,-1 2 0,0 0 0,0 9 0,0 7 0,-2 11 0,0 12 0,-4 14 0,0 3 0,-2 6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40.366"/>
    </inkml:context>
    <inkml:brush xml:id="br0">
      <inkml:brushProperty name="width" value="0.35" units="cm"/>
      <inkml:brushProperty name="height" value="0.35" units="cm"/>
      <inkml:brushProperty name="color" value="#66CC00"/>
    </inkml:brush>
  </inkml:definitions>
  <inkml:trace contextRef="#ctx0" brushRef="#br0">1176 1677 24575,'2'63'0,"-1"6"0,-1 7 0,0-3 0,0-14 0,0-19 0,2-17 0,3-6 0,5 1 0,1 0 0,-1-2 0,-1-5 0,-5-6 0,-2-41 0,-12-49 0,-1 6 0,-4-10 0,1 12 0,-3-5 0,-1-4-246,1 8 0,-1-3 0,-1-2 0,0-1 4,-1-3 0,-1-1 1,1 0-1,-1 0 242,2 4 0,-1 0 0,1 2 0,1 2-72,-4-12 0,2 3 0,1 6 72,-3-9 0,3 10 0,5 26 0,0 8 0,-3-9 0,5 34 0,2 21 983,-2 28-38,-1 38-826,7-11 1,2 7-120,0 19 0,2 5 0,1 12 0,4 2 0,1-28 0,1-1 0,2 1 0,1-2 0,2 0 0,2-2 0,7 24 0,2-3 0,1-13 0,1-4 0,-3-13 0,-1-5 0,11 19 0,-9-26 0,-8-23 0,-5-13 0,-3-13 0,-1-26 0,-3-53 0,-4 13 0,-3-9 0,0 9 0,-2-4 0,0-2-213,-2-8 1,0-3-1,-2 2 213,1 4 0,-2 1 0,1 3 0,-2-20 0,2 8 0,4 28 0,0 8 0,0 4 0,4 61 0,2 65 0,2-12 0,2 5 0,-1 9 0,1 1 319,1-2 0,-1-1-319,1-8 0,0-4 0,-1-11 0,0-2 0,3 38 0,2-20 0,1-14 0,1-10 0,1-11 0,1-5 0,-1-7 0,-2-5 0,-2-5 0,-1-3 0,-2 1 0,1 1 0,0 4 0,0 2 0,1 2 0,-1 1 0,0-3 0,-3-1 0,0-3 0,0-1 0,-1 0 0,0 0 0,0-1 0,1 1 0,0-3 0,0-1 0,1 1 0,-11 6 0,-18 12 0,11-12 0,-8 0 0,25-23 0,1-12 0,0 15 0,-13 35 0,2 0 0,-10 29 0,9-28 0,4-6 0,2-5 0,2-5 0,2-8 0,2-1 0,5 0 0,6 1 0,6 0 0,0-1 0,-4-2 0,-5-2 0,-6-14 0,-10-35 0,-16-43 0,4 20 0,-2-6 0,-6-16 0,-3-4 0,8 29 0,-1-1 0,-1 2 0,-12-30 0,-1 5 0,2 14 0,0 6 0,4 15 0,0 6 0,-17-17 0,11 27 0,11 20 0,8 16 0,4 23 0,4 35 0,3 43 0,4-29 0,0 6 0,2 10 0,0 4 0,0 4 0,0-1 0,0-3 0,0-3 0,0-11 0,0-4 0,0-13 0,0-6 0,0 23 0,0-28 0,0-20 0,-1-15 0,-1-7 0,-12-40 0,-4-35 0,4 6 0,0-6 0,2-15 0,1-3 0,1-6 0,1 0 0,1 5 0,1 3 0,-1 9 0,-1 6 0,0 17 0,-2 6 0,-13-17 0,-2 35 0,-2 27 0,-1 25 0,-1 24 0,4 27 0,8 18 0,12-42 0,1 1 0,1 45 0,7-9 0,7-14 0,6-15 0,3-14 0,-3-17 0,-4-11 0,-5-8 0,-2-68 0,-1-38 0,-1 14 0,1-9 0,-2 26 0,1-2 0,0 0 0,0 1 0,-1 0 0,1 1 0,0-24 0,0 4 0,-2 14 0,-1 7 0,0-18 0,-8 39 0,-8 40 0,-9 29 0,-3 21 0,5 12 0,10-22 0,7-8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46.363"/>
    </inkml:context>
    <inkml:brush xml:id="br0">
      <inkml:brushProperty name="width" value="0.35" units="cm"/>
      <inkml:brushProperty name="height" value="0.35" units="cm"/>
      <inkml:brushProperty name="color" value="#66CC00"/>
    </inkml:brush>
  </inkml:definitions>
  <inkml:trace contextRef="#ctx0" brushRef="#br0">1 102 24575,'44'0'0,"-1"0"0,-7 0 0,-3 0 0,1 1 0,0 3 0,-4-1 0,-4 0 0,-11-2 0,-4-1 0,-3 0 0,5 0 0,7-3 0,14-2 0,6-2 0,0 1 0,-4 2 0,-8 2 0,-7 1 0,-4 1 0,-4 0 0,-2 0 0,-1 1 0,-1 0 0,2 1 0,-2-1 0,4 1 0,-1 0 0,2 0 0,0 2 0,0-2 0,-1 0 0,-1 0 0,0-2 0,-5-9 0,6-2 0,-1-9 0,16 0 0,4 1 0,0 5 0,-1 4 0,-7 7 0,-2 2 0,-1 1 0,-1 1 0,0 1 0,1 1 0,0 1 0,4 1 0,0 1 0,2 1 0,-1 3 0,-3 0 0,0 1 0,-3 2 0,-1 0 0,1-1 0,0 0 0,1-2 0,5-3 0,7-2 0,7-3 0,4-1 0,-3-1 0,-9 0 0,-12 0 0,-10 0 0,-19 22 0,5-8 0,-7 18 0,14-15 0,2-2 0,2-4 0,0-1 0,-2-5 0,1 3 0,-1-2 0,4 1 0,0 1 0,-4-3 0,4 1 0,-1-2 0,0-1 0,6-1 0,-1-1 0,6-1 0,8-3 0,10-5 0,7-7 0,3-2 0,-4 2 0,-10 7 0,-8 5 0,-8 2 0,-4 1 0,-4 2 0,-1 2 0,1 5 0,0 3 0,0 3 0,1 1 0,0 1 0,1 0 0,-1 0 0,2 2 0,2-1 0,0-1 0,0-2 0,-1-1 0,-1-1 0,-3-3 0,-2-2 0,-4-1 0,1 2 0,5 5 0,9 9 0,7 3 0,3 6 0,-3-1 0,-4-4 0,-3-3 0,-5-5 0,-3-3 0,-1-2 0,0-1 0,-2-2 0,1 0 0,0 2 0,2 3 0,3 5 0,5 6 0,4 8 0,5 7 0,4 5 0,2 2 0,0 0 0,-2-3 0,-2-5 0,-6-9 0,-3-11 0,-5-8 0,-2-8 0,-1-3 0,2-2 0,7 0 0,8 0 0,13 3 0,8 12 0,6 14 0,1 17 0,1 17 0,-26-29 0,-6-1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52.642"/>
    </inkml:context>
    <inkml:brush xml:id="br0">
      <inkml:brushProperty name="width" value="0.35" units="cm"/>
      <inkml:brushProperty name="height" value="0.35" units="cm"/>
      <inkml:brushProperty name="color" value="#66CC00"/>
    </inkml:brush>
  </inkml:definitions>
  <inkml:trace contextRef="#ctx0" brushRef="#br0">1 1999 24575,'0'63'0,"0"2"0,0-1 0,0 3 0,1-2 0,5-9 0,7-8 0,8-1 0,5-2 0,2 0 0,0-4 0,-6-11 0,-4-9 0,-6-7 0,-7-8 0,-1-62 0,-3-40 0,0 3 0,-1-10 0,0 31 0,0-2 0,0 0 0,0-3 0,0 0 0,0 2 0,1-26 0,1 6 0,0 21 0,1 7 0,5-30 0,-1 51 0,-2 26 0,-1 84 0,-2 19 0,0-8 0,-1 6 0,0 4 0,-1 1 0,1 6 0,2 1 0,2-4 0,2-2 0,2-9 0,3-4 0,1-13 0,3-5 0,15 29 0,-5-26 0,-4-22 0,-7-17 0,-2-22 0,3-49 0,-5-8 0,1-13 0,-2-8 0,1-10 0,0-6-246,0 5 0,-1-6 0,1-3 0,0 0 49,-2 16 0,0-2 1,1-1-1,-1 1 0,1 1-49,1-14 0,0-1 0,0 3 0,0 6 133,1-8 0,0 6 0,-1 9 113,2-3 0,-1 13 0,2-7 0,-5 69 0,-4 89 0,-3 2 0,-2 12 0,1-17 0,-1 3 0,1 4 327,-1 8 1,-1 3 0,2-1-93,0-1 1,0-1 0,2-2-236,0-12 0,0-3 0,2-2 117,2 22 0,3-6-117,-1-25 0,2-5 0,6 15 0,-5-24 0,-4-24 0,-4-12 983,-2-8-599,-1-38-384,0 17 0,-2-24 0,-1 30 0,-1 4 0,-1 0 0,-3 51 0,-6 14 0,4 12 0,1 11 0,-2 8 0,1 5 0,3-18 0,2 2 0,0 0 0,1-4 0,0 0 0,2-5 0,0 10 0,0-8 0,1 21 0,0-75 0,0-35 0,0-60 0,0 8 0,1-10 0,3 9 0,1-6 0,2-4-328,6-13 0,2-4 0,4-2 114,-1 17 0,3-1 0,3-2 1,2 1 213,4-7 0,3 0 0,2 0 0,0 0 0,2 0 0,2-1 0,0 2 0,0 2 0,-3 6 0,0 1 0,0 2 0,-1 2 0,6-11 0,-1 4 0,-3 5 0,5-11 0,-5 9 0,-12 28 0,-3 7 0,4-5 0,-24 51 0,-42 88 0,11-26 0,-5 10 0,-3 5-246,2-3 0,-3 6 0,-2 2 0,0 2 124,5-9 0,-1 3 0,0 0 0,0 1 1,1 0 121,1-2 0,0 0 0,1 1 0,2-2 0,1-1 0,-3 9 0,2-1 0,2-2 0,2-3 0,-1 8 0,2-3 0,3-3 491,-1 17 1,4-6-143,8-21 0,4-5-349,3-11 0,3-2 0,6 45 0,16-13 0,12-9 983,10-11-215,0-18-768,-8-17 0,-5-19 0,-1-44 0,-11-12 0,-3-14 0,0-4 0,-2-9 0,1-5-246,-1 2 0,0-4 0,0-4 0,1-1 49,-2 7 0,1-2 1,0-2-1,0 1 0,1-1 111,0 1 0,1-2 0,0 1 0,0 1 0,1 1 86,4-13 0,1 0 0,1 2 0,0 4-169,5-12 0,1 5 0,-1 6 169,-3 20 0,0 5 0,0 4 0,3-7 0,-1 8 0,5-5 0,-11 30 0,-12 26 983,-36 86-492,2-10 1,-4 12-371,-1 4 1,-2 10-1,1 2-282,8-22 0,0 1 0,1 1 1,2 0 160,-7 21 0,3-1 0,3-3 0,5-14 0,2-3 0,3-4 0,1 6 0,2-7 0,0 22 0,6-39 0,2-37 0,31-103 0,-5 19 0,6-11 0,-6 14 0,3-8 0,3-3 0,0-1-246,6-10 0,3-2 0,0-2 0,2 1 197,-7 15 0,1-2 0,0 1 1,0 1-1,0 1 49,6-11 0,0 1 0,0 2 0,-2 4-95,6-9 0,-2 4 1,-2 7 94,3-2 0,-5 10 0,13-16 0,-24 41 0,-17 29 0,-7 25 983,-14 33-492,-4 1 1,-5 6-272,-11 27 1,-5 7-221,7-18 0,-3 3 0,1 1-85,-2 5 0,-1 2 0,2-2 85,4-4 0,0-1 0,3-3 0,-4 17 0,3-5 0,8-18 0,3-5 0,0 17 0,6-25 0,4-13 0,-2-1 0,-3 2 578,-2 4-578,-1 0 0,1-4 0,2-5 0,0-2 0,1 1 0,-2 3 0,-3 9 0,-2 3 0,-4 2 0,-2-2 0,-1-5 0,2-8 0,3-9 0,4-8 0,8-9 0,1-1 0,4 4 0,5 8 0,2 9 0,2-4 0,-1-3 0,-5-9 0,-1-5 0,14-4 0,11 0 0,20-2 0,10-2 0,7-8 0,-3-18 0,-7-38 0,-30 8 0,-7-8 0,-3-12 0,-5-5 0,-3-4 0,-2 0 0,-2 7 0,-2 5 0,0 18 0,0 6 0,0-19 0,0 33 0,0 24 0,0 17 0,0 21 0,4 35 0,-1-10 0,2 6 0,0 16 0,0 4 0,2 8 0,-1 1 0,0 0 0,0-2 0,0-10 0,0-4 0,0-10 0,0-4 0,9 34 0,6-21 0,5-11 0,6-11 0,4-11 0,-1-8 0,-3-9 0,-5-9 0,-6-11 0,-4-24 0,-5-37 0,-10-34 0,-6 40 0,-3 0 0,-2 1 0,-4 2 0,-19-32 0,-6 24 0,-6 17 0,-10 16 0,-14 10 0,-21 10 0,39 8 0,-1 4 0,0 1 0,-1 3 0,2 2 0,1 1 0,-35 17 0,14 0 0,14-2 0,17-4 0,16-5 0,9-1 0,5 4 0,0 9 0,0 10 0,1 9 0,0 3 0,3-1 0,2-4 0,6-3 0,9-3 0,13-3 0,11-2 0,9-3 0,-1-4 0,-3-6 0,1-7 0,4-4 0,13-5 0,16-2 0,14-3 0,6-9 0,2-15 0,-50 5 0,-2-6 0,-1-8 0,-2-3 0,-2-6 0,-1-1 0,-4-2 0,0-1 0,-4 3 0,-1 2 0,22-27 0,-4 19 0,-5 19 0,-3 16 0,0 10 0,3 17 0,4 16 0,-2 17 0,-1 18 0,-6 9 0,-3 5 0,2 8 0,2 3 0,4 1 0,-3-2 0,-3-8 0,-5-3 0,-5-6 0,-3-5 0,-3-8 0,-3-10 0,-3-11 0,-2-9 0,-5-9 0,-4-8 0,-2-4 0,-2 3 0,0-1 0,-2 4 0,-3-3 0,-3 0 0,0-3 0,-3-10 0,-27-27 0,23 16 0,-19-17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8:55.830"/>
    </inkml:context>
    <inkml:brush xml:id="br0">
      <inkml:brushProperty name="width" value="0.35" units="cm"/>
      <inkml:brushProperty name="height" value="0.35" units="cm"/>
      <inkml:brushProperty name="color" value="#66CC00"/>
    </inkml:brush>
  </inkml:definitions>
  <inkml:trace contextRef="#ctx0" brushRef="#br0">584 22 24575,'-41'39'0,"-1"-5"0,2-12 0,-4-4 0,0-4 0,1-3 0,5-3 0,6-3 0,7-2 0,5-2 0,6-1 0,3 2 0,4 0 0,-2 5 0,3 1 0,-2 7 0,2-2 0,1 0 0,1-2 0,1-3 0,-8-28 0,2 8 0,-9-22 0,5 14 0,0 0 0,0 2 0,1 0 0,3 2 0,1 2 0,3 2 0,3 4 0,1 0 0,-2-4 0,0 1 0,-3-2 0,1 4 0,-1 3 0,2 2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2:58.686"/>
    </inkml:context>
    <inkml:brush xml:id="br0">
      <inkml:brushProperty name="width" value="0.1" units="cm"/>
      <inkml:brushProperty name="height" value="0.1" units="cm"/>
      <inkml:brushProperty name="color" value="#66CC00"/>
    </inkml:brush>
  </inkml:definitions>
  <inkml:trace contextRef="#ctx0" brushRef="#br0">1989 2938 24575,'0'-9'0,"0"0"0,0 2 0,0-3 0,0-5 0,0-4 0,0-3 0,0 0 0,0 3 0,0 9 0,0 1 0,0 4 0,-1-2 0,-3-1 0,-1-3 0,-3 1 0,1 0 0,1 2 0,2 2 0,-1 2 0,1 2 0,0-2 0,-1 0 0,1-1 0,0-1 0,0 2 0,0-1 0,2 1 0,-2 1 0,2 1 0,0 1 0,0-2 0,0 0 0,-1-4 0,-3-3 0,0-3 0,0-2 0,2-1 0,0 1 0,0-1 0,0 0 0,0-1 0,0-1 0,-3-3 0,4 8 0,-4-1 0,4 6 0,-1-4 0,1-4 0,1 5 0,-1-1 0,1 5 0,-1-4 0,-3-4 0,-2-6 0,-4-6 0,-3-4 0,1-1 0,-1 0 0,2 2 0,0 2 0,1 3 0,1 5 0,2 4 0,3 5 0,2 4 0,2 1 0,0 2 0,0 0 0,0-1 0,-1-1 0,1 0 0,-1-2 0,-3-2 0,0-3 0,-3-2 0,-2-1 0,0 0 0,0-1 0,0 3 0,3 1 0,0 1 0,0 0 0,2-1 0,2-1 0,3 6 0,0 3 0,-2 16 0,-4-7 0,-8 3 0,-7-10 0,-6-5 0,0-4 0,7-1 0,4-5 0,10 9 0,2-2 0,4 7 0,-2-3 0,2 3 0,-3-3 0,2-1 0,0 3 0,-3-3 0,3 4 0,-5-5 0,0-2 0,-2-3 0,-3-1 0,0 2 0,-2 1 0,-1 2 0,2-1 0,0 1 0,2-2 0,-1-1 0,1-1 0,-3-5 0,0-4 0,-2-2 0,-1-4 0,0 3 0,1 0 0,6 11 0,0 2 0,6 9 0,0-1 0,-1-2 0,3 1 0,-4-5 0,1-2 0,1 3 0,-2-5 0,3 4 0,-1-6 0,-1-2 0,-1-3 0,-2-2 0,-1 0 0,-3-3 0,0-2 0,-1-4 0,0 1 0,2 2 0,0 4 0,4 9 0,4 6 0,-1 5 0,1 2 0,-5 0 0,2 1 0,-6-4 0,-1 0 0,-6-1 0,-1 1 0,0 1 0,3 1 0,1 0 0,0-1 0,2-3 0,2-2 0,2-2 0,0 0 0,0-1 0,-1 2 0,-2 0 0,1-1 0,0 1 0,2 0 0,4 4 0,2 1 0,3 1 0,1-4 0,0 3 0,0-4 0,0 1 0,0 2 0,0-3 0,-1 7 0,-1 1 0,-2 1 0,-3-1 0,2 0 0,-7-4 0,1 0 0,-4-2 0,0 0 0,1 1 0,7 2 0,0 0 0,5 0 0,0-1 0,-2 0 0,2 2 0,-2-1 0,-1 1 0,-1-2 0,-2-1 0,-2-1 0,-2 0 0,0 0 0,-1 0 0,2 0 0,0 3 0,2 3 0,3 1 0,1 3 0,2 1 0,2 1 0,4 1 0,-1-3 0,4-2 0,-4-13 0,-2-10 0,-4-6 0,-5-1 0,-3 7 0,0 7 0,4 3 0,3 6 0,2 0 0,0 3 0,-2-3 0,-7-7 0,-3 0 0,0-2 0,1 4 0,3 4 0,-3 1 0,-3-1 0,-3 0 0,0 1 0,1 0 0,4 1 0,6 1 0,5 2 0,3 0 0,1-1 0,-4 2 0,3-1 0,-4-1 0,1-1 0,-3-3 0,-5-1 0,-1-2 0,-3-1 0,2 1 0,1-2 0,0 1 0,6 4 0,0-1 0,7 7 0,0-2 0,0 1 0,0 0 0,-2-4 0,0-4 0,0-6 0,1-5 0,1-3 0,0 3 0,0 2 0,0 2 0,0 3 0,0 3 0,0 3 0,0 7 0,-6 14 0,3 0 0,-4 10 0,5-8 0,0 0 0,0-2 0,0-2 0,0 0 0,0-3 0,0 0 0,-2 3 0,1 2 0,-2 3 0,2-4 0,0 4 0,1-4 0,0 4 0,-1 1 0,2-3 0,1-2 0,0-1 0,0 3 0,0-5 0,0 4 0,0-5 0,0-1 0,0 0 0,0 1 0,0 0 0,0 3 0,-4 0 0,-1 0 0,0 1 0,2 2 0,1 1 0,0 0 0,-4 0 0,4-8 0,-3-2 0,1-8 0,-1-1 0,-2 1 0,0-4 0,4 4 0,-4-2 0,6 3 0,-4 0 0,5 2 0,-2 1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9:11.482"/>
    </inkml:context>
    <inkml:brush xml:id="br0">
      <inkml:brushProperty name="width" value="0.35" units="cm"/>
      <inkml:brushProperty name="height" value="0.35" units="cm"/>
      <inkml:brushProperty name="color" value="#66CC00"/>
    </inkml:brush>
  </inkml:definitions>
  <inkml:trace contextRef="#ctx0" brushRef="#br0">3735 0 24575,'-10'26'0,"0"-2"0,5-11 0,-1 3 0,0 2 0,-2 3 0,-1 0 0,0-2 0,-2-3 0,1-1 0,0-1 0,-1-1 0,1 0 0,-1-2 0,3-1 0,2-2 0,2-2 0,-3 3 0,3-1 0,-3 4 0,2-1 0,0 1 0,0-1 0,1 0 0,-1 1 0,0 1 0,0 2 0,-2 1 0,-2 3 0,-1 0 0,0 0 0,-2-2 0,2-3 0,1-3 0,1-2 0,1-3 0,3-25 0,1 15 0,1-17 0,-14 43 0,-1 1 0,-14 20 0,6-8 0,3-3 0,4-5 0,5-6 0,4-6 0,3-3 0,2-3 0,1-2 0,-2 2 0,2-3 0,-3 5 0,2-4 0,0 1 0,-2 5 0,1-3 0,-1 4 0,2-4 0,0-2 0,0 1 0,0 1 0,-2 1 0,0 1 0,-2 2 0,-1 1 0,-1 1 0,-2 2 0,2-1 0,0 1 0,1-4 0,3-2 0,0-2 0,1-2 0,1-1 0,25-23 0,-12 8 0,21-19 0,-19 16 0,-2 1 0,0 1 0,0-2 0,2 0 0,2-1 0,-1 2 0,-2 1 0,-3 5 0,0-4 0,-2 1 0,4-6 0,1-2 0,2 0 0,0 0 0,-2 2 0,-1 0 0,0-1 0,1-1 0,0 2 0,-1 2 0,-2 3 0,-4 2 0,0-5 0,-30 37 0,-10 8 0,4 2 0,-2 3 0,-30 34 0,9-9 0,18-18 0,14-17 0,12-13 0,6-7 0,4-3 0,-1 5 0,1-1 0,-3 6 0,-1-2 0,1 0 0,-1-2 0,2-1 0,0-1 0,1 0 0,0-1 0,0-1 0,1 1 0,-1-1 0,0 0 0,-1 2 0,0 0 0,-2 1 0,0 0 0,0-1 0,0-1 0,1-1 0,-2 1 0,0-1 0,0 0 0,0-1 0,0 1 0,-1 2 0,0 0 0,-1 1 0,-1 2 0,0 1 0,0 1 0,1-1 0,-1 0 0,2 0 0,-1 0 0,-1 0 0,2-1 0,0-2 0,5-5 0,-2-31 0,5 12 0,-2-22 0,2 27 0,0 3 0,-12 26 0,6-10 0,-9 17 0,10-19 0,0 0 0,1-1 0,0 2 0,-1 1 0,-1 0 0,1 0 0,-2 1 0,-1 1 0,-2 2 0,-1 0 0,-1 2 0,2-2 0,1-2 0,3-3 0,1-2 0,-1 1 0,-4 4 0,-4 5 0,-4 4 0,0 2 0,1-1 0,-1 2 0,0 1 0,1 5 0,-1 6 0,4 0 0,6-4 0,3-10 0,3-13 0,17-37 0,-5 15 0,13-26 0,-7 29 0,1-3 0,1 0 0,1-2 0,-2 0 0,-2 1 0,-4 2 0,-4 3 0,-1 1 0,-2 1 0,-17 30 0,1-10 0,-16 27 0,9-19 0,1-2 0,3-3 0,1-2 0,2 0 0,1-2 0,0-1 0,2 0 0,1-1 0,2-1 0,1-1 0,0 0 0,1-1 0,-1 2 0,-1 0 0,-1 0 0,0 0 0,2-1 0,0-2 0,0 3 0,1-2 0,-1 1 0,1-1 0,-1 1 0,0 2 0,0 2 0,1-1 0,0-1 0,1-2 0,1-1 0,1 1 0,-2 1 0,0 0 0,0 2 0,-1-3 0,-1 2 0,0 0 0,-2-1 0,2 2 0,-1-1 0,-1 1 0,-1 2 0,-2 1 0,-2 3 0,-4 6 0,-5 6 0,-1 4 0,0-1 0,6-6 0,5-9 0,4-6 0,4-5 0,0 2 0,1-1 0,-2 5 0,2-2 0,0 1 0,1 0 0,1 1 0,0 1 0,0 6 0,0 3 0,0 5 0,0 2 0,0-5 0,0-6 0,0-6 0,0-5 0,0-1 0,0 6 0,0-3 0,0 6 0,0-5 0,0 1 0,0 0 0,0 0 0,0 0 0,0-1 0,0 0 0,0 3 0,2 1 0,1 1 0,1-2 0,2-3 0,0-5 0,7-17 0,-6-2 0,4-14 0,-7 5 0,-2-2 0,-1 2 0,-1 1 0,0 4 0,0 6 0,0-1 0,0-4 0,0-1 0,1 0 0,0 1 0,1 5 0,1 1 0,0 0 0,2-4 0,3-5 0,2-4 0,1-1 0,-1 0 0,-3 3 0,-3-2 0,-1-3 0,-8-7 0,-11-6 0,-16-1 0,-18 5 0,-15 9 0,-12 12 0,-9 8 0,1 11 0,6 10 0,8 10 0,12 7 0,7 3 0,8 3 0,6 2 0,3 3 0,3-3 0,7-5 0,5-7 0,7-9 0,6-7 0,3-6 0,-8-15 0,6 6 0,-8-9 0,3 11 0,-16 1 0,-15 3 0,-8 1 0,-1 0 0,16-1 0,8-4 0,10-6 0,6-7 0,4-12 0,5-16 0,1-15 0,2-9 0,3-7 0,1 3 0,-1 6 0,-2 9 0,-2 13 0,-3 12 0,-7 8 0,-7 5 0,-7 2 0,-3-2 0,1-1 0,3-3 0,2-2 0,3 0 0,1-1 0,1 0 0,2 1 0,-1 2 0,1 1 0,0 5 0,2 1 0,5 8 0,0 20 0,6-5 0,-6 7 0,-12-34 0,-15-21 0,-14-11 0,-9-6 0,-4 8 0,-3 6 0,-2 4 0,1 7 0,7 7 0,5 7 0,6 5 0,6 5 0,5 1 0,6 0 0,3-3 0,2-3 0,2-3 0,3-1 0,2-2 0,4-1 0,3 2 0,4 1 0,3 4 0,5 2 0,20 0 0,39-1 0,-8 6 0,6 0 0,19 1 0,6 1 0,9 1 0,1 2 0,-2 0 0,-3 4 0,-8 3 0,-5 5 0,-11 4 0,-5 6 0,-9 4 0,-4 5 0,-3 4 0,-3 2 0,-3 2 0,-2 1 0,0 3 0,-2 0 0,-3-1 0,-1 0 0,19 39 0,-9-6 0,-9-13 0,-5-9 0,-5-12 0,-3-7 0,-3-4 0,-3 0 0,-3-3 0,-4-4 0,-3-6 0,-2-5 0,-8-6 0,-15-8 0,-21-20 0,-26-28 0,29 14 0,-1-3 0,0-3 0,1-1 0,5 4 0,4 1 0,-15-19 0,19 18 0,9 11 0,6 5 0,-2-1 0,-2-7 0,-7-11 0,-8-9 0,-10-6 0,-5 1 0,-2 6 0,4 8 0,10 14 0,9 9 0,11 11 0,9 7 0,26 34 0,26 16 0,-5-7 0,6 3 0,12 4 0,4-1 0,7 3 0,3-1 0,-2-4 0,-1-3 0,-4-5 0,-2-4 0,-11-6 0,-1-4 0,26 7 0,-10-10 0,-5-10 0,4-8 0,9-9 0,1-7 0,-3-6 0,-10-3 0,-14-1 0,-8-4 0,-9-10 0,-5-12 0,-5-12 0,-6-7 0,-8 0 0,-13 13 0,-26 19 0,-32 22 0,-34 30 0,38 1 0,0 6 0,2 4 0,2 4 0,5 3 0,4 2 0,-25 32 0,22-7 0,15-4 0,14-8 0,10-8 0,6-8 0,4-10 0,6-7 0,11-8 0,15-9 0,17-20 0,14-26 0,-27 12 0,1-5 0,2-8 0,-1-4 0,0-9 0,-2-4 0,-1-4 0,-5-1 0,-4-2 0,-6 1 0,-5 5 0,-9 3 0,-10 9 0,-10 5 0,-51-26 0,15 47 0,-5 7 0,-10 4 0,-2 6 0,3 3 0,1 3 0,7 2 0,3 2 0,-34 1 0,24 2 0,16 6 0,18 15 0,12 20 0,20 24 0,33 19 0,-5-39 0,8-3 0,8-1 0,5-4 0,2-7 0,2-5 0,-4-8 0,1-5 0,45-4 0,-8-28 0,-7-27 0,-42 11 0,-4-5 0,-3-3 0,-2-2 0,-4 1 0,-3 1 0,12-29 0,-15 19 0,-11 17 0,-16 18 0,-25 23 0,-29 28 0,18-5 0,-1 5 0,-1 5 0,2 2 0,4-1 0,4-1 0,-10 25 0,21-22 0,14-17 0,17-14 0,16-11 0,15-10 0,9-6 0,0-3 0,-7 2 0,-12 5 0,-9 5 0,-8 2 0,-3 3 0,-3 1 0,-2 21 0,-6 17 0,-9 24 0,-11 12 0,-5-1 0,3-12 0,8-13 0,8-18 0,7-17 0,9-12 0,13-20 0,13-19 0,9-24 0,0-25 0,-25 40 0,-2 0 0,-3-2 0,-1 2 0,5-38 0,-7 17 0,-4 8 0,-4 7 0,-2 26 0,-2 6 0,0 26 0,-6 21 0,3-8 0,-6 15 0,5-17 0,-2-2 0,42-6 0,-4 9 0,37-4 0,-21 7 0,-8-3 0,-13-7 0,-10-3 0,-8-4 0,-1-2 0,3 0 0,3-1 0,4-2 0,1-6 0,7-9 0,5-13 0,6-13 0,4-11 0,2-8 0,3-10 0,4-6 0,1-4 0,-1-3 0,-1 5 0,-1 6 0,-4 9 0,-2 8 0,-1 5 0,-1 5 0,0 4 0,-1 4 0,-6 7 0,-6 6 0,-6 7 0,-7 5 0,-4 4 0,-6 6 0,-37 11 0,-20 21 0,6-5 0,-5 3 0,-4 7 0,-1 2 0,1 0 0,1-1 0,4-3 0,3-1 0,-29 14 0,27-16 0,18-9 0,17-8 0,10-5 0,2-1 0,-4 7 0,-1 5 0,-9 12 0,-1 4 0,-1 5 0,0 2 0,0 4 0,0 6 0,0 5 0,0 7 0,2 0 0,4-4 0,3-8 0,4-13 0,2-11 0,3-11 0,1-6 0,5-59 0,14-40 0,-4 14 0,2-6 0,2-3 0,0-1 0,0-7 0,-3 2 0,-4 17 0,-5 6 0,-4 13 0,-5 6 0,-18-8 0,-15 46 0,-11 9 0,-3 10 0,1 8 0,2 8 0,22-7 0,6-3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9:27.179"/>
    </inkml:context>
    <inkml:brush xml:id="br0">
      <inkml:brushProperty name="width" value="0.35" units="cm"/>
      <inkml:brushProperty name="height" value="0.35" units="cm"/>
      <inkml:brushProperty name="color" value="#66CC00"/>
    </inkml:brush>
  </inkml:definitions>
  <inkml:trace contextRef="#ctx0" brushRef="#br0">1999 4779 24575,'-42'-4'0,"4"0"0,11-1 0,1-1 0,-2 0 0,3 0 0,5 1 0,5 1 0,5 3 0,1 0 0,-1-1 0,0 1 0,2 0 0,-4 0 0,2 1 0,-4 0 0,1 0 0,-2 0 0,-2 0 0,-2 1 0,-1 1 0,0 1 0,0 0 0,1 1 0,1-1 0,2 0 0,0-1 0,2-1 0,1-1 0,2 0 0,1 0 0,1 0 0,-2 0 0,2 0 0,-1 0 0,2 0 0,1 3 0,-4 4 0,3 1 0,0 2 0,2-2 0,2 0 0,1 1 0,-3-2 0,-1 0 0,-2-4 0,-3-1 0,8 3 0,-6-3 0,2 3 0,-4-5 0,-3 0 0,2 0 0,3 0 0,4 8 0,4 1 0,2 1 0,0 2 0,0-7 0,-23-9 0,9 1 0,-21-13 0,14 5 0,1 0 0,-1 1 0,1 0 0,1 1 0,2 1 0,2 0 0,1 2 0,0 1 0,2 0 0,1 3 0,2-1 0,0 1 0,1 1 0,-3 1 0,1 0 0,-1 0 0,1 0 0,2 0 0,-2 0 0,1 0 0,-2 0 0,-1-1 0,0-2 0,-1-3 0,2-2 0,1-2 0,2 2 0,2 1 0,3-2 0,2 1 0,1-3 0,0 2 0,-5-10 0,-4-6 0,-4-7 0,-4-5 0,1 3 0,-1 1 0,0 3 0,2 6 0,1 7 0,2 4 0,1 3 0,2 1 0,1 0 0,2 4 0,0-3 0,-2 0 0,-1-2 0,-6-5 0,1 0 0,-2-3 0,-2-3 0,1-1 0,-5-4 0,-2-1 0,0 1 0,2 4 0,3 3 0,4 3 0,3 1 0,1 0 0,0 1 0,2-2 0,0 0 0,-1-3 0,-1-3 0,0-1 0,-1-1 0,-1 3 0,0 3 0,1 2 0,0 5 0,1 1 0,2 3 0,0 0 0,0 0 0,0-1 0,-1 1 0,-1-1 0,-1-1 0,-1-1 0,0 0 0,2 0 0,0 1 0,2 1 0,2 0 0,-1 2 0,1 0 0,0 0 0,-1 0 0,-1 0 0,-1 0 0,1 2 0,1 0 0,-1-1 0,3 0 0,-2-3 0,2 0 0,0-2 0,1 1 0,2 1 0,-1-4 0,3 1 0,-1-3 0,1 0 0,0-1 0,0 0 0,1 0 0,0 2 0,0-1 0,0 0 0,0-2 0,0-1 0,0 1 0,0 1 0,0 1 0,0 1 0,0 3 0,1 2 0,0 0 0,0-4 0,0 2 0,1-4 0,0 5 0,1-2 0,1 0 0,1-2 0,2-2 0,-1 1 0,0 3 0,-1 1 0,-2 1 0,4-6 0,1-7 0,4-7 0,2-4 0,1 2 0,-2 3 0,-1 5 0,-3 5 0,-2 5 0,-2 4 0,-3 3 0,6-13 0,0 0 0,4-11 0,-2 6 0,-2 5 0,0 5 0,-4 7 0,-1 29 0,-3-13 0,0 20 0,0-24 0,0-1 0,-20-18 0,10 2 0,-17-18 0,16 8 0,2 4 0,4 5 0,2 3 0,1 5 0,-1-8 0,0 5 0,0-2 0,2-1 0,1 5 0,3-7 0,3 5 0,2-1 0,3-1 0,0 1 0,0 0 0,-2 1 0,-2 1 0,-2-1 0,0-2 0,2-6 0,2-8 0,4-7 0,2-2 0,1 1 0,-4 4 0,-2 7 0,-2 5 0,-3-3 0,-2 4 0,-1-7 0,-2 3 0,0 2 0,0 2 0,-1 2 0,-2 3 0,-1 1 0,0-1 0,0-1 0,2 2 0,0 0 0,-2 1 0,2 0 0,-2-1 0,1-1 0,-1-1 0,2 0 0,0 2 0,1 0 0,1 1 0,0-4 0,0-1 0,0-2 0,0 0 0,0 3 0,0 3 0,0-1 0,0 0 0,0-3 0,0 1 0,-2 0 0,-1 2 0,-2 0 0,2 4 0,-4-3 0,5 0 0,-2-1 0,4-3 0,0 5 0,0-2 0,1 1 0,4-1 0,3-3 0,2 1 0,-1 2 0,-1 1 0,-4 3 0,1-1 0,3-7 0,4-7 0,8-6 0,4-7 0,0 3 0,0 0 0,-3 0 0,1-1 0,3-4 0,1-3 0,2 0 0,-2 3 0,-3 6 0,-6 9 0,-6 8 0,-4 6 0,-4 2 0,4-3 0,1-2 0,5-7 0,0 3 0,-3 4 0,-4 10 0,-4 15 0,-1-4 0,-1 3 0,15-47 0,-5 12 0,13-28 0,-7 21 0,-1 0 0,-1-1 0,0 2 0,-2 0 0,0 3 0,-2 3 0,0 5 0,-3 4 0,-3 4 0,1 2 0,2-4 0,-1 3 0,2-3 0,-1 4 0,-1 3 0,8-2 0,-4 3 0,4-2 0,-3 3 0,-2 0 0,1 0 0,-1 1 0,0-1 0,1-3 0,-2-1 0,3-4 0,0 0 0,2-1 0,2-3 0,0 0 0,-1-1 0,2-1 0,0 0 0,1 0 0,1-2 0,1-1 0,3-4 0,1-1 0,0-1 0,-2 3 0,-5 6 0,-5 3 0,-2 6 0,-2 2 0,4-1 0,2 0 0,5-4 0,2 0 0,1-2 0,1-2 0,2-5 0,1-3 0,2-3 0,1-4 0,0 0 0,-2-1 0,-2 2 0,0 2 0,0 2 0,-1 3 0,-1 4 0,-6 4 0,-6 7 0,-5 4 0,-1-9 0,1-5 0,5-12 0,2 0 0,1 1 0,1 1 0,0 2 0,1 2 0,-1 4 0,-1 2 0,-1 2 0,-1 1 0,-3 5 0,-3 2 0,3-1 0,-2 1 0,3-4 0,-1 1 0,0-1 0,2 0 0,-2-1 0,1 2 0,0 2 0,0 3 0,2 1 0,0 2 0,2 0 0,0 0 0,1 0 0,-2 1 0,0 0 0,-2 1 0,-2 0 0,5-4 0,-1-5 0,8-8 0,2-7 0,1-3 0,1 1 0,-3 3 0,-3 7 0,-2 3 0,-2 3 0,-3 3 0,-2 3 0,0 1 0,1 1 0,0 0 0,-3-8 0,-4 1 0,-4-8 0,0 7 0,15 26 0,-6-9 0,14 19 0,-11-17 0,1-2 0,1-3 0,3-2 0,9-3 0,12-5 0,15-8 0,12-6 0,4-6 0,-4 2 0,-16 6 0,-15 6 0,-14 6 0,-11 3 0,-4 18 0,-4-3 0,0 12 0,0-11 0,0-5 0,0-3 0,0-2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9:45.113"/>
    </inkml:context>
    <inkml:brush xml:id="br0">
      <inkml:brushProperty name="width" value="0.35" units="cm"/>
      <inkml:brushProperty name="height" value="0.35" units="cm"/>
      <inkml:brushProperty name="color" value="#66CC00"/>
    </inkml:brush>
  </inkml:definitions>
  <inkml:trace contextRef="#ctx0" brushRef="#br0">761 0 24575,'-36'9'0,"-2"3"0,2 7 0,-3 1 0,0-4 0,4-4 0,4-5 0,3-3 0,2-3 0,1 0 0,2-1 0,1 0 0,0 0 0,-1 0 0,-1 0 0,-2 0 0,1 0 0,0 0 0,1 0 0,3 0 0,3 0 0,4 0 0,4 0 0,3 0 0,-5 0 0,0 0 0,-5 0 0,4 0 0,5 0 0,-2 0 0,0 0 0,-2 0 0,-5 0 0,4 0 0,2 0 0,3 0 0,33-5 0,-5-1 0,26-4 0,-17 3 0,-5 1 0,-2 3 0,-2 2 0,-1 1 0,-1 0 0,0 0 0,0 0 0,-1 0 0,-1 0 0,-1 0 0,2 0 0,-1-1 0,-1-1 0,-1-2 0,0-1 0,0 0 0,0-1 0,1 1 0,1 0 0,1 1 0,-1 2 0,0 1 0,-2 1 0,2 0 0,2 0 0,0 0 0,3 2 0,0 2 0,0 3 0,1 3 0,0 1 0,0 2 0,0 1 0,-2 0 0,-2-2 0,-3-1 0,0 0 0,0 1 0,1 2 0,1 0 0,-3-1 0,-4-3 0,-3-2 0,1-4 0,2-1 0,4-2 0,1 2 0,2 4 0,0 2 0,-1 1 0,-2 0 0,-2-2 0,-1 0 0,-1-1 0,2 0 0,0 0 0,2 0 0,1-2 0,0 0 0,2-1 0,0 1 0,0 1 0,1 0 0,0 0 0,-1-1 0,0-1 0,1 0 0,2 0 0,3 2 0,-1 0 0,-1 1 0,-2 0 0,-3-1 0,1 2 0,-1 1 0,0 2 0,0 1 0,-1 1 0,-2 1 0,-2-1 0,-3-2 0,-4-4 0,8-4 0,-4 0 0,9 0 0,-3 3 0,1 2 0,1-1 0,0 1 0,0-1 0,0 1 0,-1-1 0,1 0 0,3-2 0,2-1 0,3-3 0,0 0 0,-1-1 0,-3 0 0,-5 0 0,-3 0 0,-1 0 0,1 2 0,0 1 0,1 2 0,-1 2 0,-2 0 0,-1 0 0,-1 1 0,2 1 0,2 2 0,2 1 0,0 1 0,0 0 0,-1-2 0,-1 0 0,2-2 0,-1-1 0,-1-2 0,-2 0 0,-5-4 0,6-1 0,-1-3 0,5 0 0,0 1 0,0 0 0,-1 1 0,0 0 0,-1 0 0,-2 0 0,0 0 0,-2 0 0,0 1 0,1-1 0,1 2 0,-2-1 0,0 1 0,-1-2 0,4 1 0,3-1 0,4 0 0,-1 0 0,-1 0 0,-1 0 0,-2 0 0,-2 0 0,0 0 0,-2 2 0,0 2 0,-2 2 0,1 4 0,0 0 0,0 0 0,1 0 0,-1-2 0,0 0 0,1-2 0,1-2 0,4-1 0,3-1 0,8 0 0,5 0 0,6 0 0,3-1 0,0 0 0,-2-1 0,-6 0 0,-4 1 0,-4 2 0,-2 4 0,0 4 0,2 3 0,-1 4 0,-8-9 0,1-1 0,-1-11 0,7-5 0,7-4 0,1-2 0,-4 2 0,-3 2 0,-1 4 0,-2 2 0,0 0 0,-3 2 0,-4 0 0,-3-1 0,-1 0 0,-2-2 0,0-1 0,-2-1 0,1-1 0,-2 0 0,1 1 0,3 0 0,-1 2 0,1 0 0,1 0 0,-2 1 0,2-3 0,-3-3 0,1-5 0,0-3 0,1 1 0,-2 2 0,0 2 0,-2 0 0,-1 1 0,0-1 0,-1 4 0,-1 1 0,1 0 0,-2 0 0,-8 0 0,1 3 0,19 30 0,-3-11 0,23 21 0,-15-18 0,3 3 0,2 1 0,2 1 0,0-1 0,-1-3 0,-3-3 0,-2-3 0,-1-3 0,0 0 0,-2-2 0,-3 0 0,-4-2 0,-4 1 0,-3-27 0,-1 1 0,0-21 0,0 9 0,0 8 0,0 4 0,0 3 0,-1 5 0,1 1 0,-1 1 0,9 4 0,4 2 0,11 2 0,1 3 0,1 4 0,0 3 0,-1 4 0,0 3 0,-4 2 0,-1 1 0,-2-2 0,0 1 0,3-1 0,0-1 0,1 0 0,-1-2 0,-3-1 0,-2-1 0,-4-2 0,-1 2 0,-3 0 0,-1 1 0,-1 1 0,-1 1 0,1 3 0,1 0 0,0 0 0,1 0 0,1 1 0,4-1 0,3 1 0,4-3 0,5-2 0,1-4 0,0-5 0,-3-1 0,-5-5 0,-2-4 0,-4-6 0,-4-9 0,-4 10 0,-3-3 0,9 2 0,7-6 0,11-11 0,1 4 0,-5 7 0,-3 6 0,-3 6 0,1 4 0,1 0 0,-1 2 0,-1 0 0,-4 0 0,-2 0 0,0 1 0,-2 2 0,1 2 0,-1 2 0,0 2 0,0 0 0,-2 2 0,0-2 0,1 1 0,0-1 0,3 1 0,2-1 0,3 0 0,1-1 0,0-1 0,-1-1 0,-1-1 0,-2-1 0,-2-2 0,-1 2 0,-1-1 0,0 3 0,-35-39 0,12 13 0,-29-31 0,22 23 0,4 7 0,4 5 0,4 6 0,3 4 0,2-2 0,3-1 0,19 23 0,-4-1 0,15 28 0,-9-5 0,-1 1 0,0-2 0,0-4 0,-1-2 0,1-2 0,1 0 0,1 1 0,0 1 0,-1-1 0,-3-1 0,-1-1 0,-2-2 0,1 1 0,2-1 0,3 3 0,4 1 0,1-1 0,-2 1 0,-12-14 0,-2-3 0,-9-7 0,2 7 0,4 12 0,5 9 0,6 6 0,1 0 0,-1-3 0,-3-8 0,-2-7 0,-2-4 0,-1-3 0,-1-3 0,-1-2 0,-1-1 0,-1-1 0,2 0 0,2 0 0,0 1 0,3 1 0,0 3 0,1 1 0,2 3 0,-1 0 0,0-1 0,0 1 0,-1 0 0,-2-2 0,-1-2 0,-3-2 0,-1 0 0,-1 1 0,0 2 0,1 0 0,0-1 0,0-2 0,-2-2 0,-1 1 0,3 0 0,-1 5 0,2 4 0,3 3 0,6 9 0,6-1 0,1 0 0,-2-3 0,-5-6 0,-2-2 0,-2-3 0,-3-3 0,-1-2 0,-3-2 0,1 1 0,-2 0 0,0 1 0,-1 0 0,1-1 0,0 0 0,0 0 0,1 4 0,0 0 0,0 3 0,-1-1 0,0 0 0,1 1 0,1 4 0,2 6 0,7 5 0,5 5 0,5 2 0,2-2 0,-1-4 0,-3-3 0,-3-5 0,-3-3 0,-1 0 0,1 3 0,2 3 0,0 1 0,-1-2 0,-4-6 0,-4-4 0,-3-7 0,-5-4 0,-1 7 0,-2 5 0,1 9 0,6 16 0,5 7 0,5 3 0,2 1 0,0-12 0,3-3 0,1-2 0,2-2 0,0-4 0,-1-1 0,-2-3 0,-1-3 0,-1-1 0,0-1 0,-1-1 0,-2-1 0,-2-3 0,-1-2 0,1 1 0,1 1 0,3 3 0,2 2 0,1 1 0,1-2 0,-1-2 0,-4-2 0,-3-4 0,-2 0 0,-1 0 0,1 1 0,1 3 0,0 1 0,1 2 0,-2-2 0,-1-1 0,0 1 0,0 1 0,2 3 0,0 0 0,1-1 0,0-2 0,2 0 0,1 0 0,1 0 0,2 0 0,-1 1 0,3 0 0,0 1 0,4 2 0,2 4 0,-1 2 0,0 1 0,-13-13 0,-2-4 0,-12-8 0,0 9 0,2 20 0,4 15 0,2 11 0,3 2 0,-2-4 0,-1-2 0,1 2 0,0 1 0,2 0 0,1-2 0,1-7 0,1-7 0,-1-9 0,-2-10 0,-2-8 0,-4-5 0,-1-37 0,-3-5 0,-1-36 0,-4 5 0,-3 6 0,-5 7 0,-3 11 0,-4 7 0,-4 2 0,0 4 0,-2 0 0,-1 1 0,2 0 0,-2-3 0,0-4 0,-2-3 0,-1-5 0,-3-3 0,-1-1 0,-1 5 0,0 11 0,-1 12 0,-8 14 0,-7 19 0,-10 24 0,-4 26 0,32-22 0,1 3 0,2 5 0,3 0 0,3 0 0,4 0 0,4-3 0,3 0 0,-3 37 0,8-15 0,3-11 0,3-15 0,1-10 0,0-8 0,2-6 0,1-5 0,5-5 0,4-6 0,-1-2 0,-1-4 0,-2-1 0,7-7 0,7-7 0,8-10 0,1-4 0,-6 4 0,-7 6 0,-8 6 0,-5 1 0,-2-2 0,-1-3 0,-1-1 0,0 4 0,0 2 0,2 0 0,2 0 0,1-1 0,0 1 0,0 5 0,1 4 0,3 3 0,3 1 0,0 0 0,0-1 0,-3 1 0,-2-2 0,2-6 0,-2 0 0,2-6 0,-3 0 0,0 0 0,-2 3 0,-1 3 0,-2 1 0,-1-3 0,-1-2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9:47.696"/>
    </inkml:context>
    <inkml:brush xml:id="br0">
      <inkml:brushProperty name="width" value="0.35" units="cm"/>
      <inkml:brushProperty name="height" value="0.35" units="cm"/>
      <inkml:brushProperty name="color" value="#66CC00"/>
    </inkml:brush>
  </inkml:definitions>
  <inkml:trace contextRef="#ctx0" brushRef="#br0">675 734 24575,'-11'-49'0,"-1"7"0,-2 7 0,3 14 0,3 8 0,-2 4 0,-1-2 0,-2-5 0,-6-11 0,-5-17 0,-13-23 0,-5-9 0,-3 0 0,6 13 0,11 22 0,7 14 0,9 14 0,2 5 0,1 2 0,-3-1 0,-5-4 0,-4-2 0,-2-1 0,-3 1 0,0 2 0,0 2 0,1 3 0,2 2 0,4 3 0,2 0 0,3 2 0,3 1 0,1 1 0,2 1 0,0 2 0,2 0 0,0 2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20:32.682"/>
    </inkml:context>
    <inkml:brush xml:id="br0">
      <inkml:brushProperty name="width" value="0.35" units="cm"/>
      <inkml:brushProperty name="height" value="0.35" units="cm"/>
      <inkml:brushProperty name="color" value="#66CC00"/>
    </inkml:brush>
  </inkml:definitions>
  <inkml:trace contextRef="#ctx0" brushRef="#br0">4423 4651 24575,'0'45'0,"0"3"0,0-7 0,-1-3 0,0-10 0,-1-11 0,2-8 0,0-3 0,0 4 0,0-1 0,0 1 0,2 2 0,-1-6 0,3 5 0,-2-2 0,0 1 0,0 6 0,-2 2 0,0 3 0,0-2 0,1-3 0,0-3 0,0-7 0,0 6 0,1-6 0,-35-39 0,-3-4 0,0-3 0,-4-3 0,4 4 0,0 2 0,-32-34 0,3 5 0,7 9 0,10 11 0,0 1 0,9 9 0,4 1 0,4 2 0,9 4 0,7 9 0,7 6 0,7 7 0,28 7 0,12 6 0,30 7 0,5 8 0,5 7 0,2 2 0,-5-1 0,-1-5 0,-4-4 0,-10-7 0,-12-5 0,-20-4 0,-17-7 0,-24-16 0,-29-21 0,-32-25 0,29 27 0,-1-1 0,1 1 0,1 3 0,-28-23 0,26 22 0,18 16 0,18 12 0,67 49 0,17 11 0,-6-6 0,4 2 0,-8-7 0,-2-2 0,-4-5 0,-2-2 0,-10-8 0,-4-2 0,15 6 0,-21-10 0,-18-9 0,-11-3 0,-5-4 0,-18-28 0,-1-5 0,-13-21 0,7 12 0,5 13 0,7 15 0,6 8 0,3 28 0,3 6 0,10 22 0,12-9 0,14-9 0,10-25 0,1-38 0,-7-47 0,-24 17 0,-5-6 0,-3-7 0,-3 0 0,-2 2 0,-2 2 0,-1 12 0,-2 5 0,0-14 0,-1 30 0,0 24 0,0 60 0,12 21 0,2-11 0,4 3 0,9-3 0,5-3 0,7-6 0,5-6 0,1-9 0,3-9 0,48-3 0,-5-52 0,-47-3 0,-4-7 0,-3-7 0,-6-3 0,-4 1 0,-5 1 0,8-22 0,-13 30 0,-9 25 0,-3 76 0,-4 21 0,0-10 0,0 3 0,0-9 0,0-2 0,0-5 0,0-4 0,0 28 0,0-32 0,0-27 0,7-112 0,-2 34 0,2-5 0,-1-5 0,1-6 0,0 1 0,3-21 0,1 3 0,-2 14 0,0 4 0,4-28 0,-7 52 0,-3 41 0,-12 49 0,-10 36 0,5-29 0,-2 2 0,-1 1 0,0-1 0,-14 37 0,9-26 0,7-26 0,7-14 0,4-16 0,0-2 0,1 1 0,-2 13 0,0 16 0,-1 15 0,-3 9 0,-4 2 0,-8-5 0,-9-9 0,-6-13 0,-3-12 0,2-9 0,8-7 0,7-4 0,13-4 0,42 1 0,31-5 0,2-3 0,9 0 0,19-3 0,6-1-313,-26 4 1,2-1 0,2 2 312,12 0 0,1 0 0,1 3 0,-6 2 0,0 3 0,-2 1 0,-2 3 0,-2 1 0,-1 3-28,-6 0 1,-2 1 0,-4 2 27,13 7 0,-5 0 0,-11-3 0,-6 0 0,21 7 0,-31-8 0,-22-6 933,-14-5-933,-7-2 86,-50-13-86,-9-9 0,0 2 0,-3-2 0,5 0 0,0 0 0,-5-1 0,0 1 0,3 3 0,2 1 0,-29-6 0,22 5 0,35 10 0,16-1 0,48-7 0,19 1 0,-5 4 0,6 0 0,4 2 0,1 1 0,1 0 0,0 0 0,-6 1 0,-2-1 0,33-5 0,-32 2 0,-21 0 0,-29-1 0,-30-6 0,-49-18 0,11 8 0,-6-5 0,-22-10 0,-6-4-233,24 11 0,-1-1 0,0 0 233,2 1 0,0 0 0,2 1 0,4 3 0,0 1 0,4 2 0,-13-4 0,5 4 0,16 7 0,5 4 0,-11-4 0,35 12 0,34 13 0,35 14 699,42 18-699,-27-11 0,5 1 0,9 3 0,2-1 0,5 1 0,0-1 0,-3-3 0,-2-1 0,-9-4 0,-3-2 0,-11-3 0,-4-3 0,24 6 0,-28-8 0,-27-7 0,-31-2 0,-37-9 0,-36-7 0,26 3 0,-2-1 0,-3-1 0,0 1 0,2 2 0,2 1 0,-40 0 0,27 6 0,22 2 0,22 0 0,15 0 0,7 0 0,0 11 0,-2 2 0,-8 13 0,-5-1 0,-2 2 0,3-4 0,5-5 0,6-9 0,4-49 0,9-46 0,1 12 0,3-8 0,-1 17 0,1-2 0,1 0 0,6-30 0,2 1 0,0 9 0,1 6 0,-3 17 0,0 6 0,11-16 0,-4 29 0,-4 25 0,3 20 0,9 31 0,11 36 0,-17-20 0,1 4 0,-1 3 0,0 0 0,-3-5 0,-1-2 0,11 25 0,-11-25 0,-7-17 0,-5-15 0,-4-10 0,2-37 0,-6-11 0,-9-43 0,-20-3 0,-13 0 0,-5 14 0,7 29 0,15 37 0,21 59 0,17 3 0,11 8 0,13 18 0,8 3 0,-7-22 0,5 0 0,2-3 0,4-3 0,3-2 0,1-4 0,24 12 0,2-8 0,-9-13 0,-1-8 0,-15-10 0,-3-7 0,19-2 0,-34-21 0,-28-22 0,-23-12 0,-7-1 0,2 14 0,12 24 0,34 56 0,9-4 0,-4-4 0,3 1 0,30 16 0,7-5 0,-14-14 0,-13-9 0,-17-15 0,-15-11 0,19-5 0,5-4 0,26-1 0,7-1 0,3 3 0,0 2 0,-7 1 0,-13 0 0,-12 0 0,-11 1 0,-10 0 0,-8 1 0,-5 0 0,-36-1 0,12-1 0,-24-1 0,26-2 0,9-5 0,17-7 0,18-5 0,17-2 0,9 3 0,-9 6 0,-11 2 0,-19 4 0,-21-2 0,-40-8 0,-2 0 0,-9-4 0,-27-9 0,-8-5 0,15 5 0,-4-3 0,-1-1-328,-6-4 0,0-1 0,0-1 291,3 0 0,1-1 1,2 1 36,8 4 0,2-1 0,3 3 0,-13-8 0,6 4 0,19 9 0,5 5 0,-10-3 0,39 17 0,24 7 0,35 10 983,37 12-928,-20-3 1,5 2-56,9 5 0,1 0 0,-3 0 0,-3-1 0,-7-3 0,-4-1 0,25 8 0,-31-9 0,-19-7 0,-20-5 0,-67-20 0,16-4 0,-7-6 0,-31-17 0,-7-6 0,27 9 0,1-3 0,0-2 0,1-1 0,0-2 0,3 1 0,-21-18 0,5 2 0,17 13 0,5 4 0,-15-17 0,41 30 0,56 17 0,64 24 0,-15 7 0,7 6-222,-18-4 0,2 2 0,0 2 222,4 4 0,0 1 0,-1 0 0,-6-1 0,-1 0 0,-3-1 0,17 8 0,-5-1 0,-14-7 0,-6-1 0,16 6 0,-28-10 0,-30-13 0,-17-4 666,-25-16-666,-21-13 0,-14-12 0,-6-8 0,8 6 0,16 10 0,13 12 0,19 11 0,11 16 0,20 30 0,21 29 0,-13-25 0,4 0 0,1 0 0,2-1 0,25 24 0,-16-24 0,-14-15 0,-12-16 0,-9-13 0,-8-24 0,-15-40 0,-11-26 0,9 42 0,0-1 0,-16-34 0,13 36 0,10 38 0,21 53 0,21 52 0,-10-35 0,3 2 0,2 1 0,0-3 0,-4-10 0,-2-4 0,8 12 0,-10-24 0,-11-27 0,-3-67 0,-4-18 0,0 8 0,-2-6 0,-2 1 0,-3-1 0,-4-8 0,-3-1 0,-3 3 0,-3 3 0,-2 8 0,-1 4 0,1 13 0,-1 5 0,-18-15 0,8 26 0,8 18 0,13 14 0,9 11 0,20 23 0,25 26 0,-9-15 0,5 3 0,6 2 0,2-1 0,1-3 0,1-3 0,-4-7 0,-1-4 0,25 6 0,-18-12 0,-20-12 0,-16-12 0,-18-22 0,-19-25 0,-15-16 0,-12-5 0,2 11 0,10 19 0,12 14 0,13 14 0,12 12 0,46 41 0,-5-3 0,34 30 0,-29-25 0,-10-13 0,-13-14 0,-13-25 0,-29-44 0,-5 6 0,-7-8 0,-15-22 0,-7-6-215,12 23 0,-3-1 0,0 1 215,-2 0 0,0 0 0,-2 3 0,2 3 0,0 3 0,0 3 0,-14-10 0,0 5 0,8 11 0,1 4 0,-26-12 0,27 22 0,19 13 0,22 12 645,65 49-645,18 16 0,-7-5 0,5 5 0,-4-2 0,-1 0 0,-1-1 0,-1-2 0,-8-7 0,-3-4 0,23 17 0,-29-24 0,-29-23 0,-68-69 0,19 18 0,-5-4 0,-22-26 0,-4-4 0,10 9 0,1 3 0,6 5 0,1 5 0,-22-25 0,21 27 0,14 15 0,13 10 0,5 6 0,5 5 0,2 3 0,2 4 0,39 72 0,13 19 0,-8-13 0,1 5 0,-6-12 0,-2-2 0,-6-6 0,-6-3 0,-5 35 0,-41-21 0,-44-24 0,18-30 0,-5-9 0,-10-9 0,-2-8 0,3-3 0,2-4 0,5-2 0,3-2 0,-31-18 0,34 15 0,25 19 0,35 45 0,38 44 0,-10-23 0,4 4 0,6 4 0,1-1 0,-5-11 0,-2-3 0,21 24 0,-27-37 0,-24-28 0,-40-44 0,-3-5 0,-6-5 0,-10-13 0,-4-2 0,-5-4 0,1 1 0,7 9 0,2 4 0,-21-16 0,26 33 0,26 40 0,40 56 0,4-15 0,6 3 0,8 7 0,5 0 0,5-1 0,1-6 0,-8-13 0,-2-4 0,21 12 0,-25-25 0,-34-33 0,-41-33 0,2 9 0,-4-2 0,-7-3 0,-2 1 0,-1 4 0,-1 5 0,-34-9 0,19 20 0,11 10 0,15 8 0,14 3 0,-5-2 0,-30-15 0,-20-10 0,16 3 0,-7-4 0,-6-2 0,-4 0-164,8 3 0,-5-2 0,-3 0 0,-2 0 0,-3 0 0,-1 0 23,2 2 1,-3-1-1,-2 0 1,-2 1-1,0 1 1,-2 1-1,0 1 18,6 3 0,-1 1 0,-1 0 0,-1 2 0,0 0 0,-1 2 0,0 1 0,0 1 0,-2 1 0,-1 1 0,0 1 0,0 1 0,0 2 0,0 1 0,0 1 0,0 2 0,2 2 0,0 1 0,0 2 0,0 0 0,1 2 0,0 1 0,1 1 0,2 0-18,-6 2 1,-1 0-1,2 2 1,1 1-1,2 0 1,3 2-1,2 0-56,-12 5 0,3 1 1,3 1-1,5 1 0,4 0-49,4 1 0,3 1 0,6-1 0,7-2-246,-14 6 0,9-6 1475,-26-2-673,-5-18-310,35-3 0,-4-1 0,-5 0 0,-2 0 0,-12 1 0,-2 1 0,-7 1 0,0 2 0,1 2 0,1 1 0,0 1 0,4 0 491,19 0 1,6 0 491,-23 2 0,35-5 0,30-4 0,15-1 0,9 14 0,-3 2-301,-2 17-682,-9 1 0,-2 6 0,1-1 0,4-7 0,3-9 0,4-11 0,1-6 0,-15-4 0,3-1 0,-16-1 0,2-2 0,0-2 0,3-2 0,11 2 0,6 1 0,4 13 0,5 12 0,8 21 0,15 15 0,8 4 0,5-1 0,-3-9 0,-3-8 0,-3-6 0,-4-6 0,-1-1 0,-2 1 0,-1-3 0,-3-1 0,-1-1 0,-2 1 0,1 0 0,-1 0 0,3 0 0,2 0 0,3 1 0,2 1 0,2 0 0,2-1 0,2 1 0,1 0 0,0 1 0,1-1 0,-3 0 0,-4-3 0,-5-7 0,-6-5 0,-4-5 0,-2-5 0,3-2 0,5-1 0,7-2 0,8-1 0,4-3 0,3-6 0,4-5 0,1-2 0,4 0 0,6-1 0,11-1 0,15-2 0,15 2 0,-38 10 0,1 2 0,6 1 0,0 2 0,0 0 0,0 2 0,-3 1 0,-2 1 0,-2 0 0,-1 0 0,-2 0 0,-2 0 0,43 1 0,-6 2 0,-15 2 0,-13-1 0,-11-2 0,-14-2 0,-9 0 0,-4-1 0,-1-2 0,0-2 0,0-1 0,-1 1 0,-2 3 0,-8 1 0,3 1 0,9-3 0,47-3 0,-16 1 0,6 0 0,12 0 0,3 1 0,0 0 0,-2 2 0,-9 0 0,-4 2 0,-7 1 0,-2 1 0,33 5 0,-12 4 0,-14 4 0,-10 1 0,-6-2 0,-5 0 0,-5-2 0,-2 2 0,-3-2 0,-2 1 0,1 1 0,0-1 0,1 1 0,3-1 0,5-2 0,2-1 0,1-4 0,-1-3 0,-4-1 0,-7-3 0,-8-1 0,-8-3 0,-6 0 0,-23-6 0,-3 4 0,-22-1 0,7 6 0,-2 2 0,3 0 0,6 0 0,5 0 0,7 0 0,2 0 0,-1 0 0,-3 0 0,-1 0 0,0 1 0,-2 2 0,1 1 0,0 0 0,0 1 0,1-2 0,1 0 0,1-1 0,3 0 0,4-1 0,3-1 0,63 0 0,1 0 0,11 0 0,-1 0 0,7 0 0,2 0 0,8-1 0,3 0 0,1-1 0,6-2 0,1 0 0,-2-2 0,-10-1 0,-3-1 0,-3-1 0,16-3 0,-8-2 0,-23 3 0,-11 0 0,-8 0 0,-27 5 0,-8 2 0,-43-13 0,-11-7 0,4 4 0,-2-1 0,-41-19 0,4 3 0,14 8 0,20 11 0,15 4 0,19 9 0,9 0 0,50 5 0,28 8 0,-7 0 0,6 0 0,6 3 0,1-1 0,-2 0 0,-2-2 0,-11-2 0,-5-3 0,20-3 0,-38-15 0,-41-25 0,-46-28 0,11 26 0,-5 0 0,-5 0 0,-1 1 0,6 8 0,3 3 0,-13-10 0,31 19 0,57 32 0,12 8 0,8 6 0,17 6 0,5 4 0,-18-8 0,3 1 0,-1 0 0,27 9 0,-4-1 0,-16-9 0,-5-2 0,-14-5 0,-7-4 0,-3-4 0,-79-35 0,-26-11 0,20 10 0,-3-2 0,-40-20 0,0 0 0,35 18 0,8 5 0,-14-7 0,49 18 0,53 23 0,49 16 0,-28-9 0,3 0 0,0 1 0,0-3 0,-7-3 0,-3-2 0,29 1 0,-36-17 0,-37-27 0,-35-25 0,-25-13 0,-9 2 0,12 23 0,23 27 0,46 47 0,19 17 0,-9-11 0,5 2 0,27 27 0,3-2 0,-18-21 0,-2-8 0,30 11 0,-24-24 0,-28-43 0,-50-54 0,-2 25 0,-8-2 0,-6-7 0,-4 3 0,1 8 0,0 6 0,-11-2 0,29 41 0,40 54 0,28 30 0,-15-31 0,1-1 0,0-3 0,-1-3 0,16 16 0,-11-22 0,-15-40 0,-10-49 0,-14-39 0,-2 36 0,-2-1 0,-1 5 0,-2 4 0,-6-18 0,15 32 0,29 27 0,37 22 0,32 9 0,-43-12 0,0 0 0,-2-4 0,-2-2 0,31-3 0,-20-6 0,-15-3 0,-17 1 0,-16 2 0,-6 6 0,-6 16 0,6 0 0,10 11 0,7-12 0,6-7 0,-3-12 0,-6-16 0,-9-19 0,-20-21 0,-28-12 0,5 31 0,-7 2 0,-11 2 0,-6 3 0,-8 5 0,-7 5 0,-14 5 0,-6 6 0,-7 4 0,-3 5-164,28 1 1,0 3 0,-1 0 163,3-1 0,1 2 0,1-1 0,-19 1 0,4 0 0,13-1 0,7-2 0,-20-4 0,35-7 0,26-7 0,13-9 0,-1-9 490,-4-12-490,-13-12 0,-16-14 0,16 32 0,-4-1 0,-2 0 0,-3 2 0,1 3 0,-1 4 0,-29-19 0,14 23 0,16 16 0,15 24 0,15 36 0,19 47 0,2-25 0,4 3 0,3 4 0,2 0 0,1-3 0,-1-3 0,-3-13 0,-2-5 0,7 15 0,-9-25 0,-7-25 0,-6-12 0,-53-68 0,15 29 0,-4-3 0,-18-21 0,-3 0 0,3 10 0,2 6 0,10 11 0,3 4 0,-15-5 0,28 19 0,40 29 0,44 29 0,1-3 0,9 4 0,-10-8 0,3 2 0,3-1-153,5 2 1,2 1-1,-1-2 153,-2-3 0,0-1 0,-4-3 0,15 5 0,-6-5 0,-16-8 0,-6-4 0,11 3 0,-32-14 0,-26-18 0,-28-16 0,-16-13 458,-8-6-458,5 7 0,12 9 0,18 16 0,11 11 0,37 35 0,-4-7 0,17 14 0,-21-28 0,-10-25 0,-8-25 0,-5-23 0,-8-14 0,-4 8 0,-3 14 0,1 19 0,4 15 0,5 11 0,2 2 0,7-10 0,4-1 0,7-14 0,1 1 0,-3 0 0,-2 4 0,-5 9 0,-4 6 0,-10 77 0,-3 18 0,1-2 0,-1 7 0,2-4 0,1 0 0,0 8 0,1 0 0,1-10 0,0-4 0,1-15 0,1-5 0,-3 25 0,1-43 0,1-13 0,-2-5 0,-1-1 0,-1 1 0,-2 2 0,-1-1 0,2-4 0,0-1 0,2-2 0,-2 2 0,-2 2 0,-2 1 0,-3 0 0,-4-3 0,-8-6 0,-16-18 0,-23-35 0,16-5 0,-3-9 0,9 5 0,-1-4 0,-1-2-211,-3-6 0,0-2 0,-1-2 211,0-2 0,0-1 0,0 1 0,6 5 0,0 1 0,1 2 0,-13-16 0,2 4 0,5 12 0,2 5 0,7 14 0,1 5 0,-26-14 0,10 15 0,15 12 0,14 6 633,6 1-633,5-1 0,2-4 0,0 1 0,2-3 0,1 1 0,2-3 0,-1 0 0,2 2 0,2 4 0,2 7 0,48 35 0,14 35 0,-8-8 0,1 6 0,-4 9 0,-4 3 0,-5-2 0,-5-1 0,-7-4 0,-6-1 0,-7-7 0,-3-2 0,-2 43 0,-15-8 0,-17-17 0,-16-16 0,-18-18 0,-9-15 0,0-15 0,2-22 0,9-21 0,7-22 0,6-10 0,11-1 0,8 4 0,7 7 0,4 8 0,5 5 0,1 2 0,2-1 0,2 1 0,1 1 0,1 6 0,0 6 0,2 5 0,6 4 0,7 5 0,13 2 0,13 5 0,12 4 0,10 7 0,-3 17 0,-9 17 0,-15 23 0,-17 12 0,-15 10 0,-16 1 0,-20-8 0,-20-8 0,-22-17 0,-20-15 0,40-23 0,-2-3 0,-5-3 0,-1-2 0,-1-4 0,0-3 0,0-2 0,-1-4 0,-2-4 0,0-3 0,-3-4 0,-1-2 0,-1-1 0,0 0 0,1-1 0,0 1 0,4 2 0,1 1 0,6 2 0,0 1 0,4 2 0,1 3 0,-42-8 0,4 9 0,9 6 0,9 4 0,9 3 0,15 5 0,7 7 0,21-6 0,-14 7 0,-16-5 0,-38 2 0,2-5 0,-10-1 0,24-2 0,-3 0 0,0-1 0,-3-1 0,0 0 0,2 0 0,5 0 0,2-1 0,6 1 0,-2 0 0,6-1 0,-34 0 0,19 0 0,6-4 0,7-5 0,3-5 0,6-3 0,9 0 0,10 2 0,9 1 0,8 0 0,4 0 0,5 2 0,2 2 0,2 5 0,21 34 0,26 20 0,-9-10 0,3 3 0,5 1 0,1-1 0,-4-6 0,-3-2 0,19 17 0,-20-19 0,-15-16 0,-9-7 0,-5-5 0,2 1 0,2-2 0,1 2 0,6 3 0,5 3 0,9 3 0,19 9 0,8 3 0,-1-2 0,-10-4 0,-21-9 0,-8-4 0,-2-4 0,3-7 0,10-10 0,17-10 0,19-10 0,17-4 0,-32 18 0,2 1 0,4 2 0,1 1 0,3 2 0,1 3 0,0 3 0,-1 3 0,-2 1 0,0 2 0,-3 2 0,-1 2 0,44 7 0,-3 7 0,-5 6 0,-2 3 0,-5-3 0,-5-6 0,-4-2 0,-6-5 0,-4-4 0,0-2 0,3-3 0,4 0 0,3 2 0,-4 4 0,-4 2 0,1 2 0,-2 0 0,-4-1 0,-2-1 0,-6-1 0,-5 0 0,-4 1 0,-5 1 0,1 0 0,6 3 0,6 3 0,4 5 0,-1 5 0,-10-2 0,-12-6 0,-13-6 0,-15-13 0,-19-26 0,-23-28 0,-17-19 0,24 34 0,0 0 0,-1-1 0,3 0 0,-17-41 0,15-6 0,22 39 0,4 0 0,8-1 0,6 0 0,6-4 0,4 0 0,5 3 0,3 3 0,3 4 0,2 4 0,24-23 0,-15 23 0,-12 15 0,-13 13 0,-9 7 0,-4 2 0,-22-4 0,-1 5 0,-26-4 0,-6 7 0,-18 9 0,-18 12 0,35-4 0,-1 2 0,-7 4 0,-1 0 0,-5 1 0,-1-3 0,-1-2 0,0-3 0,2-4 0,1-4 0,2-4 0,0-3 0,6-3 0,1-3 0,3-2 0,2-1 0,-45-10 0,5 4 0,-1 6 0,-3 5 0,46 3 0,-1 0 0,-1 0 0,-1 0 0,-1 0 0,0 0 0,-1 1 0,-1 1 0,0 2 0,0 1 0,0 2 0,0 1 0,2 1 0,0 0 0,3 1 0,2 0 0,-41 6 0,13-3 0,15-4 0,10-4 0,12-5 0,7-6 0,7-5 0,6-3 0,6 0 0,4 3 0,4 4 0,2 1 0,-2-2 0,-2 5 0,-20 22 0,-18 25 0,3 4 0,9-8 0,27-28 0,13-14 0,-20 0 0,-7 1 0,-14 1 0,7 0 0,7 0 0,5 0 0,8-1 0,39-16 0,21 3 0,0-1 0,8 0 0,16 1 0,9 3 0,2 2 0,8 1 0,4 1-246,-17 2 0,2 0 0,1 1 0,1 1 83,1 0 0,0 0 1,1 2-1,-2-1 163,-4 2 0,0 0 0,-2 0 0,-3 1-169,5 0 1,-4-1 0,-1 1 168,-5 0 0,-2 0 0,-2-1 0,27 1 0,-4-1 0,-14-1 0,-3-2 0,-13 0 0,-3-2 0,38-9 983,-19-2-375,-17 2-59,-11 4-549,-17 3 0,-14 2 0,-7-2 0,-3-5 0,-1-7 0,2-4 0,0 0 0,2 2 0,-6 10 0,-2 2 0,-44 8 0,-9 0 0,-38-2 0,9-4 0,7-6 0,19-2 0,17 2 0,18 3 0,10 4 0,5 3 0,-6-2 0,2 1 0,-10-1 0,-1 3 0,-9 1 0,-1 1 0,3 0 0,12 1 0,8 7 0,10 15 0,13 24 0,19 26 0,-10-28 0,3 2 0,2-1 0,2-1 0,-2-3 0,1-3 0,24 23 0,-9-19 0,-6-10 0,-9-11 0,-8-7 0,-10-5 0,-6-3 0,-5-2 0,-40 1 0,-4-5 0,-41-8 0,-3-19 0,35 5 0,0-3 0,-4-5 0,-1-1 0,-3-1 0,-1 1 0,-2 1 0,-2 2 0,-6 2 0,-5 1 0,-17 1 0,-7 1-282,23 7 0,-4 0 0,0 1 282,-4-1 0,-1 1 0,-1 0 0,-1 1 0,-1 0 0,1 1 0,7 1 0,1 1 0,2 1 0,-22-3 0,4 1 0,14 1 0,4 1 0,21 1 0,4 0 0,-20-6 0,19 0 0,15 0 0,7 0 846,4 0-846,0 0 0,-1 0 0,-4-1 0,-7-1 0,-9 0 0,-6 1 0,-4 3 0,0 6 0,5 3 0,6 3 0,10 2 0,7 3 0,8 1 0,4 2 0,2-1 0,0 0 0,-2 1 0,-3-1 0,-1 1 0,0-1 0,0-1 0,2-2 0,1-2 0,1-1 0,1-1 0,2 0 0,0 0 0,3-1 0,2-1 0,2-11 0,3-3 0,2-15 0,1-3 0,4-12 0,5-8 0,6-7 0,5-3 0,3-2 0,1-1 0,0-1 0,-1 2 0,-3 7 0,-3 5 0,-3 10 0,-2 7 0,-3 6 0,-2 5 0,-2 5 0,-2 5 0,-2 6 0,-1 2 0,2-1 0,3-7 0,5-11 0,6-10 0,5-7 0,3-2 0,3 2 0,0 3 0,2 1 0,3 0 0,4-2 0,6-7 0,2-2 0,8-7 0,4-4 0,-4 6 0,3-4 0,-5 5 0,-4 4 0,-4 1 0,-10 11 0,-6 8 0,-5 5 0,-4 6 0,-4 6 0,-3 6 0,-4 7 0,-23 65 0,-1-17 0,-6 6 0,-1 6 0,-4 8 0,-1 0-308,-4 4 0,-2 2 0,-1-1 308,-2 5 0,-1 0 0,2-1 0,2-6 0,1-2 0,2-3 0,-7 18 0,2-6 0,9-14 0,3-4 0,-7 19 0,15-23 0,10-25 0,6-13 924,1-5-924,25-47 0,8-21 0,-1-1 0,3-8 0,7-11 0,2-4 0,-10 20 0,1 0 0,0 1 0,13-22 0,-1 4 0,-7 16 0,-3 8 0,7-2 0,-22 40 0,-9 25 0,-6 31 0,-11 50 0,-2-27 0,-5 5 0,-4 13 0,-5 4 0,-4 8 0,-2-1 0,1-7 0,-1-3 0,3-7 0,1-4 0,7-16 0,1-6 0,-4 11 0,10-28 0,5-36 0,20-54 0,12-20 0,7-16 0,-1 9 0,3-7 0,4-3-246,-4 11 0,3-3 0,1-1 0,1 1 49,-7 14 0,2-1 1,-1 0-1,1 1 0,-1 3 130,4-6 0,-1 2 0,1 3 1,-2 2 66,5-8 0,-1 3 0,-2 7 0,2-5 0,-5 10 0,3 3 0,-29 53 0,-35 71 0,-2-1 0,-5 11 0,3-9 0,-1 6 0,-1 3 240,-4 14 1,0 5-1,0 1-240,10-23 0,1 1 0,0 0 0,2-1 0,-4 18 0,1-1 0,3-4 0,4-11 0,2-2 0,3-6 0,1 9 0,2-8 0,2 24 0,6-40 0,1-24 0,1-16 983,6-11-452,16-27-531,25-52 0,-13 15 0,1-7 0,6-15 0,0-4 0,-1-1 0,-1 2 0,-7 14 0,-2 5 0,-8 16 0,-3 7 0,0 2 0,-21 42 0,-29 63 0,2-3 0,-2 7 0,-6 16 0,-1 4 0,0 5 0,3-1 0,6-9 0,4-2 0,9-18 0,3-4 0,1 24 0,19-31 0,28-48 0,34-62 0,-17-4 0,3-13 0,-11 8 0,2-6 0,-2-2-328,2-7 0,0-2 0,-3 0 318,-2 4 0,-1 1 0,-3 3 10,-6 12 0,-3 2 0,-2 5 0,2-6 0,-4 7 0,7-11 0,-19 50 0,-30 72 0,-6 12 0,-4 12 0,3-4 0,-2 5 0,0 5-246,4-10 0,0 4 0,0 2 0,2-1 60,0 2 1,2 0 0,2 0 0,1-1 185,-2 22 0,4-1 0,2-5 250,3-13 0,3-3 0,2-4-250,5 12 0,4-7 0,2-19 0,6-8 0,21 4 0,9-53 0,2-80 0,-19-6 0,-4-17 0,-5 10 0,-2-7 0,-1-2 160,-3 21 0,-1-3 0,0 0 1,-1 2-161,3-21 0,-2 2 0,-1 5 0,-2 19 0,-2 4 0,-1 5 90,0 1 0,-1 8-90,-5-8 0,-10 45 0,-23 61 0,4 7 0,0 10 0,-10 22 0,1 7 0,11-23 0,0 3 0,2-2 0,-9 28 0,4-4 0,7-15 0,3-7 0,-6 23 983,15-41-798,31-62-185,13-30 0,6-15 0,2-2 0,4-8 0,2-4-246,-2 4 0,3-6 0,1-1 0,0 0 14,2-4 1,0-1 0,1 1 0,-3 2 231,-4 7 0,0 1 0,-2 3 0,-2 2 0,5-5 0,-2 2 0,-4 8 0,1-2 0,-4 12 0,5 9 0,-36 79 0,-22 27 0,-10 17 0,2-7 0,-3 7 0,0 1-239,4-14 0,-1 1 0,1 0 0,0-1 239,-6 20 0,1-2 0,2-4 0,6-16 0,2-4 0,2-5 491,0 3 1,4-8 335,1 7-827,29-70 0,9-30 0,4-15 0,13-20 0,2-8 0,-10 21 0,0-3 0,-1 2 0,14-24 0,-3 4 0,-11 21 0,-3 8 0,8-6 983,-27 68-911,-34 83-72,-1-15 0,-5 6 0,7-21 0,-1 2 0,-1-1 0,-10 27 0,2-5 0,6-19 0,3-6 0,-5 17 0,23-52 0,42-71 0,3-16 0,7-14 0,-4 8 0,2-5 0,2-1-180,1-5 0,1 0 0,-1 1 180,-4 7 0,-2 2 0,-2 3 0,7-8 0,-5 10 0,5-5 0,-29 66 0,-43 88 0,-1-12 0,-4 8 0,6-20 0,-1 2 0,1 0 0,-11 29 0,2-5 0,9-18 0,2-7 0,-4 22 540,24-45-540,50-69 0,4-21 0,7-15 0,-1 2 0,5-8 0,2-3-209,-9 9 0,1-4 1,1 0-1,-2 0 209,0 2 0,-1-1 0,-1 2 0,-1 2 0,9-10 0,-3 3 0,-3 5 0,4-5 0,-7 12 0,9 6 0,-52 84 0,-30 28 0,-15 15 0,2-4 0,-5 5 0,-2 2-271,-4 7 1,-3 1 0,1-1 270,2-5 0,1-3 0,2-3 0,-9 15 0,5-9 0,15-25 0,3-6 0,-4 13 800,21-33-800,34-42 0,39-43 0,-13 8 0,3-4 0,8-9 0,0-2 423,-1 2 0,-2 3-423,-11 9 0,-4 6 0,14-12 0,-30 33 0,-38 48 0,-36 50 0,12-21 0,-2 2 0,-3 6 0,-1-1 0,7-8 0,3-3 0,-8 14 0,25-35 0,44-54 0,7-14 0,7-9 0,15-15 0,3-4 0,6-5 0,-1 0 0,-9 11 0,-3 4 0,-15 15 0,-6 6 0,-6-1 0,-57 24 0,-25 26 0,-14 14 0,6-5 0,-4 2 0,-2 3-189,-9 4 1,-2 2 0,1 0 188,4 1 0,0 1 0,5-2 0,-16 9 0,8-3 0,22-9 0,7-2 0,-11 10 0,34-9 0,23-6 0,42 10 0,46 7 282,-23-20 1,6-3-283,15 1 0,3-4 0,-1-8 0,0-7 0,-4-7 0,-3-7 0,-4-10 0,-5-8 0,-6-9 0,-6-6 0,-6-4 0,-5-4 0,-9 4 0,-4 1 0,11-33 0,-20 22 0,-16 35 0,-17 16 0,-31 52 0,6-4 0,-1 7 0,-11 18 0,0 7 0,-3 11 0,4 4 0,6-1 0,5 0 0,8-8 0,8-4 0,10-15 0,13-7 0,50 12 0,-2-52 0,9-16 0,23-17 0,6-14 0,-22 3 0,1-6 0,-1-5-266,1-6 1,-1-5-1,-3-1 266,-7 4 0,-3-2 0,-3 2 0,10-15 0,-7 4 0,-18 16 0,-6 7 0,-3-2 0,-27 37 0,-29 47 0,3 2 0,0 6 0,-3 12 0,1 4 398,3 5 1,3 1-399,6-8 0,6-4 0,22 20 0,29-54 0,28-63 0,-26-6 0,-4-11 0,-1-13 0,-6-5 0,-6 1 0,-7 0 0,-8 10 0,-9 5 0,-28-11 0,-50 79 0,9 34 0,-4 17 0,8-3 0,-1 7 0,-2 2-246,12-11 0,0 2 0,-1 1 0,0-2 161,-16 16 0,-1-1 1,1-5 84,7-11 0,0-4 0,0-6 0,-19 6 0,0-12 0,2-15 0,-1-11 0,-4-16 0,0-10 0,-4-9 0,0-7 0,24 5 0,-2-2 0,1 0 0,0-1 0,0 0 0,0 1 0,-27-5 0,0 5 0,7 5 0,1 5 0,13 8 0,4 3 0,12 5 0,3 3 0,-21 7 983,27 2-728,22-4-255,14-5 0,10-22 0,13-13 0,16-27 0,19-10 0,-17 27 0,3 0 0,6-3 0,4 1 0,15-4 0,8 2 0,13 2 0,7 5-272,-21 15 1,4 3 0,2 3 271,5 3 0,2 2 0,1 3 0,5 3 0,0 2 0,1 2 0,-2 0 0,1 1 0,-2 0 0,-1-1 0,-1 0 0,-2-1 0,-7 0 0,-2-1 0,-4 0 0,13-3 0,-7-2 0,-16 1 0,-7 0 0,5-6 0,-28 0 0,-31 1 0,-30 2 814,-31 5-814,-29 21 0,40 4 0,-1 5 0,2 5 0,3 3 0,6 3 0,3 1 0,-17 22 0,26-17 0,20-13 0,31-10 0,40-7 0,-12-11 0,6-5 0,13-8 0,2-5 0,2-5 0,-2-5 0,-8-2 0,-4-2 0,-11 3 0,-6 1 0,11-11 0,-25 16 0,-32 27 0,-38 35 0,-28 30 0,28-26 0,1 2 0,3-2 0,3-2 0,-16 27 0,35-20 0,57-16 0,14-17 0,13-6 0,-1-2 0,6-2 0,3 0-274,10 0 0,4 0 0,0 0 274,4 2 0,0 0 0,-1 2 0,-8 1 0,-1 2 0,-5 2 0,16 7 0,-9 5 0,-17 0 0,-9 5 0,8 29 0,-39-10 0,-17-17 0,-14-24 0,-16-55 411,3 1 0,-2-8-411,-12-35 0,-2-8 0,8 26 0,-1-1 0,1 1 0,-11-25 0,-1 7 0,5 16 0,-1 11 0,-12 11 0,4 24 0,4 16 0,6 6 0,-1 3 0,1 1 0,-4 0 0,-5 0 0,-5 0 0,-4-2 0,-3-4 0,-1-4 0,3-2 0,5 3 0,9 3 0,5 8 0,3 15 0,2 17 0,3 16 0,3 13 0,7-1 0,6-5 0,5-9 0,10-12 0,15-9 0,16-8 0,13-8 0,0-6 0,-9-8 0,-9-12 0,-10-10 0,-5-9 0,-4-1 0,0 4 0,0 8 0,4 5 0,6 4 0,4 3 0,5 2 0,4 4 0,1 3 0,2 2 0,-1 6 0,2 13 0,4 17 0,8 19 0,9 16 0,-27-31 0,2 1 0,5 3 0,2 0 0,8 3 0,3-2 0,7 1 0,3-3 0,6-1 0,2-4 0,-1-2 0,0-4 0,-9-5 0,-2-2 0,-9-5 0,-3-1 0,27 11 0,-20-8 0,-10-4 0,-9-5 0,-5-6 0,-2-3 0,-2-5 0,-4-11 0,-4-15 0,-5-21 0,-6-27 0,-9 26 0,-3-4 0,-6-9 0,-5-3 0,-5-1 0,-5 1 0,-5 2 0,-5 6 0,-1 10 0,-4 8 0,-40 2 0,-7 59 0,41 16 0,3 11 0,-1 18 0,4 7 0,6 5 0,5 0 0,6-1 0,7-2 0,7-11 0,8-4 0,26 26 0,27-24 0,26-34 0,10-18 0,-7-20 0,-14-16 0,-17-12 0,-17-4 0,-12 0 0,-11-4 0,-10-1 0,-6 1 0,-4 6 0,-2 11 0,3 16 0,20 64 0,5-12 0,14 41 0,-8-45 0,-6-14 0,-8-20 0,-4-29 0,-7-34 0,-9-35 0,0 41 0,-1 0 0,-3 2 0,-1 2 0,-18-31 0,4 29 0,8 21 0,7 17 0,9 12 0,27 18 0,-6-7 0,17 9 0,-18-16 0,-1-9 0,-2-10 0,0-8 0,-1-3 0,-2 6 0,-2 6 0,0 9 0,5 4 0,13 16 0,17 26 0,17 29 0,-25-21 0,0 3 0,-2 0 0,-3 0 0,-3-2 0,-3-2 0,11 35 0,-12-21 0,-7-13 0,-6-17 0,-4-12 0,-3-9 0,-8-32 0,0 3 0,-6-22 0,4 20 0,4 10 0,2-1 0,-1-8 0,-5-22 0,-8-25 0,-9-19 0,11 38 0,-2-1 0,0 2 0,0 1 0,-15-41 0,1 11 0,1 14 0,-1 8 0,0 11 0,0 10 0,1 6 0,1 2 0,-1 0 0,0-4 0,-1-3 0,-2-9 0,-2-6 0,1-10 0,1-12 0,5-4 0,3 2 0,2 6 0,3 14 0,2 11 0,2 13 0,2 9 0,2 7 0,0 5 0,-1 2 0,-3 3 0,-4 0 0,-5-1 0,-2 0 0,4 1 0,4 1 0,8 4 0,2 13 0,-1 25 0,-9 56 0,5-27 0,0 4 0,-2 10 0,2 3 0,0 0 0,1-2 0,4-15 0,1-4 0,3-13 0,0-4 0,1 14 0,2-29 0,3-23 0,24-49 0,4-16 0,-4 5 0,-1-5 0,-3-1 0,-2-2 0,-4 0 0,-2 1 0,-3 4 0,-4 1 0,-5-29 0,-20 32 0,-28 49 0,9 27 0,-2 14 0,-14 29 0,0 12 0,14-16 0,0 3 0,2 2-174,0 4 0,1 1 0,2 0 174,4-3 0,0-1 0,4-3 0,-2 17 0,4-5 0,7-13 0,4-4 0,3 23 0,17-35 0,10-22 0,11-26 0,7-25 522,4-33-522,-1-31 0,-19 31 0,-3-4 0,1-9 0,-2-4 0,-2-6 0,-2-1 0,-1-5 0,-3 1 0,-2 3 0,-4 2 0,-5 10 0,-7 6 0,-33-27 0,-34 40 0,18 42 0,-6 12 0,-16 16 0,-2 12 0,24-5 0,0 4 0,1 4 0,1 2 0,2 3 0,3 2 0,-15 18 0,6 1 0,15-12 0,5-2 0,-16 30 0,25-21 0,22-19 0,16-10 0,19-8 0,15-5 0,15-5 0,10-9 0,1-16 0,2-22 0,-6-24 0,-12-20 0,-12-9 0,-12 1 0,-11 8 0,-6 14 0,-5 19 0,-4 24 0,-8 4 0,-28-9 0,-6-2 0,-10-3 0,-1 3 0,-6-2 0,-9 2-246,-8 3 0,-8 1 0,-5 2 0,-2 2 49,9 4 0,-3 1 1,-2 2-1,0 1 0,0 2 58,0 1 0,-1 2 0,1 1 1,0 1-1,2 2-107,-17-1 0,1 3 0,3 1 0,6 1 210,-3 2 0,6 1 0,5 1 36,-19 0 0,9 1 0,15 0 0,8-1 0,-26 2 0,30-11 983,12-14 0,8-15 0,1-12-178,-6-6-805,-6 3 0,-12 7 0,-13 12 0,-9 15 0,43 12 0,0 3 0,-3 3 0,1 3 0,2 2 0,2 4 0,-41 15 0,11 8 0,11-1 0,9-3 0,9-4 0,11-6 0,11-5 0,10-5 0,8-2 0,2-4 0,-14-2 0,-20 3 0,-28 11 0,-22 6 0,3 3 0,16-5 0,26-11 0,25-5 0,11-3 0,6-10 0,2-8 0,1-12 0,0-8 0,1-6 0,0-1 0,0-1 0,0 4 0,-1 5 0,-5 4 0,-5 5 0,-8 1 0,-3 4 0,-2 4 0,-1 5 0,2 4 0,2 3 0,5 2 0,5 1 0,4 1 0,-1-9 0,2-1 0,-3-11 0,4-3 0,1-3 0,2-3 0,3-1 0,3 0 0,6-1 0,6 2 0,7 3 0,5 1 0,3 4 0,5-1 0,3-2 0,3-1 0,3-1 0,-2 0 0,1 5 0,2 1 0,2 3 0,2 0 0,1 1 0,-2 1 0,-2 3 0,-3 3 0,2 4 0,8 2 0,7 1 0,4 0 0,-3-2 0,-8 0 0,-8 0 0,-9 1 0,-3 3 0,-1 2 0,3 0 0,4 1 0,2 0 0,0 0 0,-1 0 0,1 0 0,-2 0 0,-2 0 0,-5 0 0,-4 0 0,-2 0 0,-1 0 0,2 0 0,2 1 0,5 2 0,5 2 0,8 3 0,9 3 0,7 6 0,10 5 0,5 6 0,-2 0 0,1-1 0,-4-1 0,3-1 0,4 1 0,-1 2 0,2 5 0,3 6 0,-1 5 0,-4 1 0,-16-7 0,-20-11 0,-20-10 0,-15-8 0,-5-6 0,8-3 0,11 0 0,9 0 0,7 0 0,14 0 0,10 3 0,7 3 0,6 3 0,3 5 0,13 0 0,-40-7 0,2 0 0,5-1 0,0 0 0,2 0 0,1-1 0,2 1 0,-1-1 0,0 0 0,-1 0 0,-5-1 0,-2 0 0,44 2 0,-7-4 0,-7 0 0,4-1 0,-2 3 0,1 4 0,-1 3 0,-1 5 0,-6 3 0,-8 4 0,-8 3 0,-13 2 0,-8 1 0,-10 0 0,-7-1 0,-6 0 0,-1 1 0,-3 0 0,-2 1 0,-1-3 0,-4-4 0,-2-6 0,-4-6 0,-2-3 0,-34-3 0,-8-2 0,-40-2 0,-7-1 0,-8-2 0,44-1 0,0-1 0,1-2 0,0-2 0,-41-11 0,11-2 0,16 0 0,10 2 0,6 3 0,3 2 0,0 4 0,-3 0 0,-5 1 0,-4 2 0,-5 3 0,-4 3 0,-9 1 0,-11 0 0,-8-2 0,45 0 0,0 0 0,-2-1 0,1 0 0,1-1 0,-1 0 0,1 1 0,0-1 0,-49-1 0,6 1 0,3-1 0,2 0 0,5 0 0,0-2 0,1 2 0,2-3 0,-5-4 0,1-3 0,-8-4 0,42 9 0,-2-1 0,-4 1 0,-2 0 0,-5 1 0,-1 1 0,-3 1 0,-2 1 0,0 3 0,0 0 0,4 2 0,3 1 0,5 0 0,2 1 0,-36 0 0,23 0 0,17-11 0,26 6 0,5-8 0,-2 7 0,-34-10 0,-41-10 0,27 9 0,-6 1 0,-3 1 0,0 3 0,7 3 0,3 2 0,13 3 0,5 1 0,-10 2 0,19 0 0,14 0 0,11 0 0,6 0 0,0 2 0,-5 3 0,-10 1 0,-6 3 0,-2 0 0,3-1 0,8 0 0,3-2 0,10-4 0,3-1 0,41-16 0,6 7 0,37-8 0,1 17 0,-10 7 0,-23 5 0,-23 8 0,-31 5 0,-15 6 0,-11 3 0,-5-3 0,5-8 0,8-7 0,7-8 0,12-6 0,29-44 0,11-9 0,-2 4 0,4-3 0,5 0 0,4 0 0,3 1 0,3 1 0,-3 7 0,2 3 0,-4 7 0,0 5 0,31-3 0,-4 12 0,5 6 0,-3 5 0,-4 4 0,-3 0 0,-7 1 0,1 0 0,4 0 0,6 4 0,10 7 0,8 8 0,-40-6 0,0 1 0,3 2 0,0 0 0,1 0 0,-1 1 0,0-1 0,0 1 0,43 13 0,-5-3 0,-9-4 0,-10-6 0,-7-2 0,-10-3 0,-6 0 0,-1 7 0,1 13 0,6 19 0,11 23 0,-26-26 0,3 3 0,7 9 0,4 1 0,4 2 0,2-1 0,-1-5 0,0-2 0,-2-8 0,-2-3 0,-6-9 0,-3-2 0,29 20 0,-19-10 0,-20-11 0,-14-8 0,-9-3 0,-5-4 0,-2-1 0,-2-3 0,0-3 0,5-4 0,7-3 0,1-2 0,3-1 0,-7 1 0,-5 1 0,-43 2 0,-42-6 0,11-2 0,-9-2 0,5-2 0,-6-2 0,-1-1-250,-4-1 0,-2-2 0,1 1 250,4-1 0,1 0 0,3-1 0,-26-5 0,9-1 0,30 5 0,4 0 0,7 1 0,1 0 0,-42-13 0,6 2 0,1 2 0,1 0 750,-11-2-750,42 11 0,0-2 0,1 1 0,0-1 0,1-1 0,1 1 0,-38-16 0,16 6 0,12 6 0,17 6 0,15 6 0,12 6 0,9 2 0,0 0 0,0 6 0,0 0 0,-1 5 0,6-2 0,4 6 0,10 3 0,-7-6 0,7 2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28.051"/>
    </inkml:context>
    <inkml:brush xml:id="br0">
      <inkml:brushProperty name="width" value="0.05" units="cm"/>
      <inkml:brushProperty name="height" value="0.05" units="cm"/>
      <inkml:brushProperty name="color" value="#66CC00"/>
    </inkml:brush>
  </inkml:definitions>
  <inkml:trace contextRef="#ctx0" brushRef="#br0">0 0 24575,'0'0'0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23.868"/>
    </inkml:context>
    <inkml:brush xml:id="br0">
      <inkml:brushProperty name="width" value="0.05" units="cm"/>
      <inkml:brushProperty name="height" value="0.05" units="cm"/>
      <inkml:brushProperty name="color" value="#66CC00"/>
    </inkml:brush>
  </inkml:definitions>
  <inkml:trace contextRef="#ctx0" brushRef="#br0">1 1 24575,'7'2'0,"2"0"0,-1 2 0,2 2 0,-1-2 0,0 0 0,-2-2 0,1 0 0,-1 0 0,1 0 0,1 1 0,-1 0 0,0 0 0,0 0 0,-1-2 0,-1 0 0,0 0 0,-1 0 0,-1-1 0,-1 0 0,-1 0 0,-1 0 0,1 0 0,-1 0 0,0 0 0,0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8:26.485"/>
    </inkml:context>
    <inkml:brush xml:id="br0">
      <inkml:brushProperty name="width" value="0.05" units="cm"/>
      <inkml:brushProperty name="height" value="0.05" units="cm"/>
      <inkml:brushProperty name="color" value="#66CC00"/>
    </inkml:brush>
  </inkml:definitions>
  <inkml:trace contextRef="#ctx0" brushRef="#br0">12 5 24575,'8'1'0,"-1"-1"0,-2 1 0,-1 1 0,1 0 0,0 1 0,1 0 0,0 0 0,1-1 0,0-1 0,-1 0 0,0-1 0,-2-1 0,1-1 0,-2-2 0,1 0 0,-1 1 0,2-1 0,-3 3 0,2-1 0,-1 1 0,1 0 0,1 1 0,-1 0 0,1 0 0,0 0 0,-1 1 0,2 3 0,0 3 0,0 1 0,0 1 0,-1-2 0,-3-1 0,0-2 0,-2-1 0,0-1 0,0 1 0,-2 0 0,-3 0 0,-3-1 0,-3-1 0,0 0 0,-3-1 0,0 0 0,-1 0 0,0-1 0,1 1 0,0-1 0,2 0 0,3 1 0,1 0 0,2 0 0,1 0 0,-1 1 0,2-1 0,1 1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55.202"/>
    </inkml:context>
    <inkml:brush xml:id="br0">
      <inkml:brushProperty name="width" value="0.05" units="cm"/>
      <inkml:brushProperty name="height" value="0.05" units="cm"/>
      <inkml:brushProperty name="color" value="#66CC00"/>
    </inkml:brush>
  </inkml:definitions>
  <inkml:trace contextRef="#ctx0" brushRef="#br0">0 702 24575,'13'0'0,"5"-3"0,2-1 0,5-2 0,3-2 0,2-1 0,3-1 0,-1 2 0,-4 2 0,-6 3 0,-5 1 0,-4 0 0,-2 2 0,-2-1 0,1 0 0,3 0 0,2-2 0,3 0 0,2-2 0,-2 0 0,-3 1 0,-3 0 0,-4 2 0,-2 1 0,-2 0 0,-2 0 0,-2 1 0,0-3 0,0 2 0,-1-1 0,-2 1 0,-2 1 0,-4 0 0,-3 1 0,-3 2 0,-3 2 0,-2 0 0,-1-2 0,-1 0 0,2-1 0,0-1 0,2 1 0,1-1 0,0 0 0,2 0 0,2-1 0,0 0 0,2 1 0,1-1 0,2 1 0,0 0 0,1 0 0,0-1 0,0 0 0,1 0 0,0 0 0,2 0 0,0 0 0,1 0 0,1 0 0,0 0 0,1 0 0,9-5 0,1-1 0,13-8 0,1-1 0,1 2 0,-3 3 0,-5 5 0,-2 1 0,-2 2 0,-2 0 0,-2 1 0,-2 0 0,0-1 0,0 1 0,0-1 0,-1 1 0,0 0 0,1 0 0,-2 1 0,1-1 0,-1 0 0,1 1 0,1 0 0,-1 0 0,0 0 0,0 0 0,0 0 0,-1 0 0,1 0 0,-1-1 0,0 1 0,1-2 0,-2 1 0,2 0 0,-3-1 0,1 0 0,1-1 0,1 0 0,0 1 0,2 0 0,1 1 0,3 0 0,-1 0 0,0 0 0,-3 1 0,-2 0 0,-2 1 0,-4 1 0,-7 4 0,-8 5 0,-7 3 0,-5 0 0,2-3 0,4-3 0,6-3 0,5-2 0,5-2 0,3-1 0,2 0 0,9-3 0,1 1 0,12-1 0,-2 2 0,0-1 0,-4 0 0,-6-2 0,-1 1 0,-2-2 0,-1 1 0,1-1 0,0-2 0,2 0 0,0 0 0,1 0 0,-1 0 0,1 0 0,0 1 0,0 0 0,0 1 0,-1 0 0,1 0 0,-1 1 0,0 0 0,1-1 0,-1-1 0,1 0 0,1 1 0,-3 1 0,0 0 0,-1 2 0,-3 1 0,-1 1 0,-13 0 0,-4 1 0,-12 1 0,-2 3 0,0 2 0,1 0 0,4-1 0,4-2 0,3 0 0,4-1 0,4 0 0,1 0 0,2 0 0,0 1 0,1 0 0,2-1 0,0-1 0,2-2 0,6 1 0,1-1 0,6 0 0,0 0 0,1-1 0,1-2 0,-1 0 0,1-1 0,-2 0 0,-1 1 0,-2 0 0,-2 0 0,-1 1 0,-1 0 0,0 0 0,-1 0 0,1 0 0,0-1 0,0 1 0,1 0 0,0 0 0,0 0 0,0 1 0,1-1 0,1 0 0,4-3 0,5-2 0,2-3 0,2-2 0,-3 1 0,-3 2 0,-3 1 0,-2 1 0,-1 1 0,-1 2 0,0 0 0,-2 1 0,0 2 0,-1 0 0,-1 0 0,-2 1 0,0 0 0,-2 2 0,0 1 0,0 1 0,0-1 0,-1-2 0,0 0 0,-2 0 0,0 1 0,-3 2 0,0 1 0,-1 1 0,-1 1 0,-1 2 0,-2 0 0,-1 2 0,2 0 0,1-1 0,2-3 0,2 0 0,3-5 0,0 1 0,2-2 0,3-2 0,9-5 0,9-7 0,20-14 0,12-8 0,5-3 0,-2 4 0,-13 11 0,-12 9 0,-11 7 0,-7 5 0,-5 2 0,-3 0 0,-3 1 0,-1 0 0,0 1 0,-1 1 0,0 0 0,0 1 0,-1 1 0,-3 0 0,-3 0 0,-4 1 0,-4 0 0,-1-2 0,-2-1 0,-2-3 0,0 0 0,0 0 0,2 0 0,4 1 0,2 0 0,3 1 0,1 1 0,1 1 0,1-1 0,1 1 0,2-1 0,-1 0 0,2-1 0,0 0 0,0 1 0,0 0 0,0 0 0,1-1 0,1 0 0,0 0 0,0 0 0,2-2 0,6 0 0,11-3 0,10-5 0,13-6 0,3-5 0,-1 0 0,-3 4 0,-7 4 0,-6 4 0,-6 2 0,-5 1 0,-5 2 0,-4 0 0,-2 1 0,-1 1 0,0-1 0,-1 1 0,2 0 0,-3 0 0,1 0 0,-2 0 0,-1 0 0,-7 0 0,-2 0 0,-7 0 0,1 2 0,4 0 0,2 0 0,4 1 0,1-2 0,1 1 0,0-1 0,0-1 0,0 1 0,-3-1 0,-2 0 0,-1 0 0,-1 0 0,1 0 0,3 0 0,2 0 0,2-1 0,1 0 0,1-2 0,2 0 0,2-3 0,3-1 0,2-2 0,0 0 0,0 0 0,0 1 0,0 2 0,-2 0 0,0 3 0,-2 0 0,-1 0 0,1 1 0,0 1 0,0-1 0,0 0 0,1 0 0,1 0 0,-1 0 0,0 1 0,-1 0 0,-1-1 0,-1 1 0,1 0 0,0 1 0,-1-1 0,1 0 0,-1 1 0,1-1 0,0 1 0,0-1 0,0 0 0,0 0 0,1 1 0,-2-1 0,1 0 0,0 1 0,-1-1 0,1 0 0,0 0 0,-1 0 0,1 0 0,-1 1 0,1-1 0,-2 0 0,-2 2 0,-7 2 0,-7 5 0,-5 4 0,-1 2 0,3-3 0,4-3 0,4-3 0,2-1 0,2-1 0,0-1 0,0-1 0,2 0 0,0 0 0,-1-1 0,-2 0 0,-5 1 0,-3 1 0,0 1 0,3 0 0,4 0 0,3-1 0,0 0 0,2 0 0,3-1 0,4-1 0,6-2 0,6-4 0,6-5 0,3-3 0,0-2 0,-3 3 0,-5 2 0,-2 3 0,-2 2 0,-1 1 0,-2 1 0,-2 1 0,-2 0 0,-1 1 0,-1-1 0,0 1 0,1-1 0,1 0 0,0-1 0,1 0 0,0 1 0,1 0 0,0 1 0,-1-1 0,0 1 0,0 1 0,-1 0 0,-1 1 0,0 0 0,0 0 0,-1 0 0,-1 0 0,0 0 0,0 0 0,-1 0 0,1 0 0,0 0 0,-1 0 0,1-1 0,0 0 0,-1 0 0,1-1 0,-1 1 0,1 1 0,0-1 0,-1 1 0,-1 0 0,-1 0 0,1-1 0,0-1 0,0 0 0,2-1 0,0 0 0,0 0 0,0 0 0,0 1 0,-1 0 0,-1 0 0,0 1 0,0 1 0,1-1 0,1 0 0,1 0 0,0-1 0,0 0 0,0 0 0,-3 1 0,1 0 0,-2 0 0,0 1 0,0 0 0,0 0 0,0 0 0,-1 0 0,1 0 0,0 0 0,0 0 0,0 0 0,-1-1 0,1 1 0,0-1 0,0 0 0,1-1 0,0 1 0,0-2 0,3-1 0,3-2 0,2-1 0,-1-1 0,-1 1 0,-2 3 0,-1 0 0,-1 1 0,-1 0 0,1 0 0,-1 1 0,-1 0 0,0 1 0,-1 1 0,0 0 0,3-1 0,2-2 0,2 0 0,1-2 0,-3 1 0,-1 1 0,-2 2 0,-2 0 0,2 1 0,-3 0 0,1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58.019"/>
    </inkml:context>
    <inkml:brush xml:id="br0">
      <inkml:brushProperty name="width" value="0.05" units="cm"/>
      <inkml:brushProperty name="height" value="0.05" units="cm"/>
      <inkml:brushProperty name="color" value="#66CC00"/>
    </inkml:brush>
  </inkml:definitions>
  <inkml:trace contextRef="#ctx0" brushRef="#br0">1 95 24575,'3'-8'0,"1"0"0,2 0 0,1 1 0,-2 2 0,-2 2 0,-1-1 0,-2 1 0,1-2 0,-1 0 0,0-2 0,0 3 0,0 0 0,0 3 0,0-1 0,0 0 0,0 0 0,0-2 0,0-1 0,-1 1 0,-1 2 0,0 1 0,0 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3:13.354"/>
    </inkml:context>
    <inkml:brush xml:id="br0">
      <inkml:brushProperty name="width" value="0.1" units="cm"/>
      <inkml:brushProperty name="height" value="0.1" units="cm"/>
      <inkml:brushProperty name="color" value="#66CC00"/>
    </inkml:brush>
  </inkml:definitions>
  <inkml:trace contextRef="#ctx0" brushRef="#br0">279 2899 24575,'17'0'0,"-2"0"0,0-4 0,-1-1 0,1-1 0,2-5 0,-1 1 0,-2-3 0,-3 0 0,-3 1 0,2-1 0,-1-1 0,3-1 0,1 1 0,1 2 0,1 3 0,4 0 0,-8 2 0,7-3 0,-13 6 0,8-3 0,-7 1 0,6-4 0,-3 3 0,2-3 0,-2 4 0,1-1 0,0 0 0,0-2 0,-1 0 0,-2 0 0,-2 3 0,1 4 0,2 1 0,4 1 0,1 0 0,-2 0 0,-3 0 0,-3 0 0,1 0 0,0 0 0,-1 0 0,-1-3 0,1-2 0,1-1 0,1-1 0,4-1 0,2-1 0,-1-1 0,2-2 0,-3 2 0,1 0 0,-1 2 0,0 1 0,2-2 0,-5 2 0,4 0 0,-2 2 0,-2 2 0,7 1 0,-8 2 0,7 0 0,-5 0 0,4 0 0,0 0 0,-1 0 0,-1 0 0,-1-2 0,-2-1 0,1-3 0,1-1 0,1-1 0,2 0 0,1 0 0,1-1 0,1-1 0,-1-2 0,0 0 0,-1-2 0,-3 0 0,-3 5 0,-5 4 0,0 1 0,1-6 0,6-14 0,7-16 0,5-5 0,0 1 0,1 7 0,-13 20 0,2 1 0,-9 9 0,1-2 0,1-1 0,-1 0 0,-1 1 0,-1 2 0,-2 2 0,1 1 0,1 0 0,1-1 0,2-2 0,1 0 0,3-1 0,2-1 0,2 2 0,2 3 0,0 0 0,0 1 0,-1 1 0,-3-2 0,-1 1 0,-2-2 0,-1 0 0,2-6 0,-2 5 0,1-6 0,-2 2 0,2-5 0,-1-1 0,1-2 0,1 3 0,-1-2 0,1 1 0,0-1 0,0-1 0,1 0 0,-1 1 0,1 0 0,-1 1 0,1-3 0,1-3 0,0-3 0,1 0 0,-1 2 0,-2 3 0,-1-1 0,0-1 0,-1 1 0,0-3 0,-4 11 0,0-1 0,-3 6 0,0-3 0,0-2 0,0-3 0,0 7 0,2-1 0,-1 5 0,1-3 0,0-4 0,-2 4 0,0-4 0,0 7 0,0-1 0,0 0 0,0-2 0,0-1 0,0-3 0,0-2 0,0 0 0,0 1 0,0-3 0,0-2 0,0-3 0,-1 3 0,-2 4 0,1 5 0,-1 3 0,1 1 0,0 2 0,-1-1 0,-1-1 0,-1-1 0,-1-1 0,1-1 0,-2-1 0,0-2 0,-2 0 0,-2 1 0,0 2 0,-5 1 0,-2 3 0,-2 0 0,0 0 0,1-1 0,2 1 0,3 0 0,3-1 0,3 0 0,1-3 0,-3-2 0,-3-4 0,-3-1 0,0-1 0,0 3 0,2 3 0,1 3 0,1 2 0,2 0 0,1 1 0,4-1 0,1 1 0,2 1 0,0-1 0,-1 1 0,0-1 0,0-1 0,-2-1 0,-1 0 0,-2-3 0,0-2 0,0-1 0,-1 0 0,1 2 0,2 3 0,3 0 0,2 1 0,1 0 0,0 1 0,0-1 0,-2-3 0,0-2 0,0 1 0,-1 4 0,1 2 0,-1 2 0,-1 0 0,0-2 0,1 2 0,0-2 0,0 1 0,-1 1 0,-1 0 0,0 1 0,-2-1 0,3 0 0,-2 0 0,3 6 0,-3 7 0,-6 13 0,-5 14 0,-3 10 0,2 3 0,3-3 0,3-5 0,2-10 0,1-7 0,3-6 0,-1-10 0,-1-3 0,-3-7 0,-5 0 0,-3 0 0,-3-2 0,-2-2 0,1-1 0,5-3 0,3 2 0,6-1 0,5 2 0,2 1 0,0-1 0,0 2 0,-1 0 0,-2 2 0,-1-1 0,-2-2 0,0-1 0,1-1 0,1 2 0,3 1 0,1 0 0,2 0 0,0-1 0,0 1 0,0-2 0,0-3 0,0-1 0,0 0 0,0 1 0,0 3 0,0 0 0,0-5 0,0-7 0,0-6 0,0-3 0,0 3 0,0 5 0,0 6 0,0 0 0,0 2 0,0-2 0,0 4 0,0-2 0,0 5 0,0-2 0,-2 1 0,-1-2 0,-4-1 0,-3 1 0,-3 0 0,-1 2 0,4 1 0,2 1 0,3 2 0,3-1 0,-2 1 0,2 0 0,-2 0 0,-1 2 0,0 0 0,-1 0 0,-4 0 0,4 0 0,-4 0 0,4 0 0,-1 0 0,0 0 0,0 2 0,-2 6 0,2-2 0,0 5 0,4-7 0,0 0 0,-1-3 0,-1-1 0,0 0 0,-1 0 0,0-1 0,-1-3 0,1-3 0,-1-1 0,1 1 0,1 0 0,-1 1 0,-1 1 0,-5-3 0,5 4 0,-4-3 0,7 4 0,-1-2 0,0 1 0,-3-3 0,2 2 0,-1-2 0,5 3 0,-2-1 0,3 0 0,-3 0 0,-1 0 0,-1 0 0,-3-1 0,-1-1 0,0 1 0,-1 0 0,-1 2 0,-3 0 0,-2-1 0,0 0 0,-1-1 0,9 2 0,-2-1 0,11 4 0,-4 1 0,7 6 0,1-1 0,2 0 0,-1-4 0,-3-5 0,-1-10 0,-1-15 0,-2-14 0,-3-8 0,-5 1 0,-4 7 0,-1 10 0,2 10 0,3 5 0,5 11 0,-1 1 0,1 4 0,-3-2 0,-1-1 0,-3-3 0,-2 1 0,-2 1 0,-2 0 0,-2 0 0,0 0 0,1-2 0,2 1 0,1 1 0,-2 0 0,-1-1 0,-1-1 0,1 2 0,1-1 0,7 5 0,2-3 0,5 3 0,0-1 0,2-2 0,2 1 0,0-1 0,0-1 0,0-4 0,0-3 0,0-2 0,0 2 0,0 3 0,0 2 0,4 3 0,-2 3 0,6-2 0,0 2 0,6 0 0,-5 1 0,4 1 0,-8-1 0,1-1 0,-1 0 0,0-2 0,0 0 0,1 0 0,-1 1 0,1 1 0,1-1 0,4 2 0,0-2 0,1 2 0,1 0 0,0 1 0,1 0 0,-1 0 0,0 0 0,-2 0 0,-3 0 0,-1 0 0,-1-2 0,-2-3 0,3-2 0,-4 1 0,3 0 0,-3 4 0,3 1 0,1 1 0,3 0 0,1 1 0,1 2 0,0 3 0,-2 5 0,0 3 0,-1 1 0,1 0 0,-1 1 0,-2-1 0,-1 1 0,-1-2 0,1-3 0,-2-3 0,-2-3 0,1 0 0,-1-2 0,-1 2 0,3 0 0,-3-1 0,4 0 0,-2 1 0,1 3 0,2 3 0,-1 1 0,4 2 0,-4-6 0,3 2 0,-3-4 0,2 1 0,0 2 0,1 1 0,1 0 0,0 0 0,1 0 0,1 0 0,1-2 0,2 2 0,2 0 0,-1-1 0,-2-1 0,-4-4 0,0 1 0,-5-4 0,2 1 0,0-2 0,4 0 0,3 0 0,4 2 0,1 0 0,0 0 0,-1 0 0,-2-2 0,1 0 0,-1 0 0,1 0 0,-1 0 0,1 0 0,-3 0 0,-3 1 0,-3 0 0,-2 1 0,-1 2 0,3-1 0,-2-1 0,3 1 0,-5 1 0,3 1 0,1 1 0,1-3 0,-1 0 0,-2 0 0,0-1 0,-2-1 0,2 1 0,-1 0 0,2 1 0,1 3 0,0 2 0,0-4 0,-2 3 0,-2-5 0,1 0 0,-1 1 0,1-1 0,1 2 0,0 1 0,2 0 0,1 0 0,0-1 0,0-2 0,-2-2 0,5 0 0,-5 0 0,5 0 0,-6 0 0,1 2 0,-3 1 0,-1 0 0,-2-15 0,0 2 0,0-11 0,0 9 0,0 2 0,0 3 0,2 1 0,1 0 0,0-2 0,3-2 0,1-3 0,0 1 0,1 3 0,0 0 0,-2 6 0,0-1 0,2 4 0,-2 0 0,5 0 0,-5 0 0,2 0 0,-3 0 0,-1 0 0,0 0 0,1 0 0,-1 0 0,0 0 0,0 0 0,0 0 0,-1 0 0,1 0 0,-1 0 0,1 0 0,0 0 0,0 1 0,1 1 0,0 2 0,-2 1 0,0 0 0,1-1 0,1 0 0,1 2 0,0 3 0,1 1 0,0 1 0,1 1 0,-1-2 0,1-2 0,-5-3 0,1-2 0,-2 0 0,0 0 0,1 1 0,0 1 0,-1 0 0,0 0 0,-1 0 0,3 1 0,2 3 0,1 3 0,-1 2 0,0-1 0,1 3 0,-4-7 0,2 1 0,-2-5 0,-2-1 0,1 1 0,-2-1 0,0-2 0,0-1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5:33.902"/>
    </inkml:context>
    <inkml:brush xml:id="br0">
      <inkml:brushProperty name="width" value="0.035" units="cm"/>
      <inkml:brushProperty name="height" value="0.035" units="cm"/>
      <inkml:brushProperty name="color" value="#66CC00"/>
    </inkml:brush>
  </inkml:definitions>
  <inkml:trace contextRef="#ctx0" brushRef="#br0">1 1 24575,'0'0'0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5:36.185"/>
    </inkml:context>
    <inkml:brush xml:id="br0">
      <inkml:brushProperty name="width" value="0.035" units="cm"/>
      <inkml:brushProperty name="height" value="0.035" units="cm"/>
      <inkml:brushProperty name="color" value="#66CC00"/>
    </inkml:brush>
  </inkml:definitions>
  <inkml:trace contextRef="#ctx0" brushRef="#br0">8 57 24575,'0'-9'0,"-1"-1"0,-1-1 0,0 1 0,0 3 0,2 2 0,-1 2 0,1 2 0,0 6 0,0-2 0,0 5 0,0-4 0,0-1 0,0 1 0,0 0 0,0 1 0,0 0 0,0-1 0,0 1 0,0-2 0,0 0 0,0-1 0,0-1 0,0 1 0,0 0 0,0 1 0,0 0 0,0 2 0,0-2 0,0-1 0,0-2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5:38.071"/>
    </inkml:context>
    <inkml:brush xml:id="br0">
      <inkml:brushProperty name="width" value="0.035" units="cm"/>
      <inkml:brushProperty name="height" value="0.035" units="cm"/>
      <inkml:brushProperty name="color" value="#66CC00"/>
    </inkml:brush>
  </inkml:definitions>
  <inkml:trace contextRef="#ctx0" brushRef="#br0">18 40 24575,'0'-4'0,"0"-1"0,0 0 0,0 1 0,0 1 0,0 2 0,0 0 0,0-1 0,0 0 0,0-1 0,0 0 0,0 0 0,-1 0 0,0 2 0,-2 1 0,1 1 0,1 0 0,-1 0 0,0 1 0,0 1 0,1-1 0,-1 0 0,1 0 0,1-1 0,0 1 0,0 0 0,0 0 0,0 0 0,0 3 0,0-3 0,0 1 0,0-1 0,0 0 0,0-1 0,0 1 0,0-1 0,0 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10.184"/>
    </inkml:context>
    <inkml:brush xml:id="br0">
      <inkml:brushProperty name="width" value="0.05" units="cm"/>
      <inkml:brushProperty name="height" value="0.05" units="cm"/>
      <inkml:brushProperty name="color" value="#66CC00"/>
    </inkml:brush>
  </inkml:definitions>
  <inkml:trace contextRef="#ctx0" brushRef="#br0">97 67 24575,'-6'0'0,"1"0"0,2 0 0,0 0 0,1 0 0,-1-2 0,1 0 0,-2-1 0,-1-2 0,-1 0 0,-2-2 0,-1 0 0,-1-2 0,-1 0 0,2 1 0,2 2 0,4 3 0,3 3 0,3 3 0,4 3 0,1 2 0,0 3 0,2 0 0,-2 1 0,0-1 0,-2-2 0,-1-1 0,-1-2 0,-2-1 0,0-2 0,-2-1 0,0 1 0,0 0 0,0 1 0,-1-1 0,0-1 0,1-1 0,0-1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11.001"/>
    </inkml:context>
    <inkml:brush xml:id="br0">
      <inkml:brushProperty name="width" value="0.05" units="cm"/>
      <inkml:brushProperty name="height" value="0.05" units="cm"/>
      <inkml:brushProperty name="color" value="#66CC00"/>
    </inkml:brush>
  </inkml:definitions>
  <inkml:trace contextRef="#ctx0" brushRef="#br0">0 1 24575,'0'0'0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11.451"/>
    </inkml:context>
    <inkml:brush xml:id="br0">
      <inkml:brushProperty name="width" value="0.05" units="cm"/>
      <inkml:brushProperty name="height" value="0.05" units="cm"/>
      <inkml:brushProperty name="color" value="#66CC00"/>
    </inkml:brush>
  </inkml:definitions>
  <inkml:trace contextRef="#ctx0" brushRef="#br0">0 1 24575,'0'0'0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11.917"/>
    </inkml:context>
    <inkml:brush xml:id="br0">
      <inkml:brushProperty name="width" value="0.05" units="cm"/>
      <inkml:brushProperty name="height" value="0.05" units="cm"/>
      <inkml:brushProperty name="color" value="#66CC00"/>
    </inkml:brush>
  </inkml:definitions>
  <inkml:trace contextRef="#ctx0" brushRef="#br0">1 1 24575,'0'0'0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12.367"/>
    </inkml:context>
    <inkml:brush xml:id="br0">
      <inkml:brushProperty name="width" value="0.05" units="cm"/>
      <inkml:brushProperty name="height" value="0.05" units="cm"/>
      <inkml:brushProperty name="color" value="#66CC00"/>
    </inkml:brush>
  </inkml:definitions>
  <inkml:trace contextRef="#ctx0" brushRef="#br0">1 1 24575,'0'0'0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12.834"/>
    </inkml:context>
    <inkml:brush xml:id="br0">
      <inkml:brushProperty name="width" value="0.05" units="cm"/>
      <inkml:brushProperty name="height" value="0.05" units="cm"/>
      <inkml:brushProperty name="color" value="#66CC00"/>
    </inkml:brush>
  </inkml:definitions>
  <inkml:trace contextRef="#ctx0" brushRef="#br0">1 1 24575,'0'0'0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15.318"/>
    </inkml:context>
    <inkml:brush xml:id="br0">
      <inkml:brushProperty name="width" value="0.1" units="cm"/>
      <inkml:brushProperty name="height" value="0.1" units="cm"/>
      <inkml:brushProperty name="color" value="#66CC00"/>
    </inkml:brush>
  </inkml:definitions>
  <inkml:trace contextRef="#ctx0" brushRef="#br0">5 601 24575,'16'-1'0,"-1"0"0,1 1 0,-3 0 0,0 0 0,-3 0 0,-1 0 0,-2 0 0,-1 0 0,1-1 0,-2 0 0,0 0 0,0-2 0,-1 1 0,0-1 0,-2 0 0,-1 0 0,0-2 0,-1-2 0,-1-1 0,-4-1 0,-4 1 0,-5 2 0,-4 1 0,-2 2 0,1 0 0,2 0 0,4 0 0,2-1 0,4 2 0,1-2 0,5 3 0,-1 0 0,1-4 0,2 0 0,0-5 0,3 1 0,-1 1 0,1 0 0,0 1 0,-1 1 0,-1 1 0,0-1 0,-1 3 0,0-1 0,0 2 0,-1-1 0,2 1 0,1-1 0,1 0 0,0-1 0,1 0 0,0 0 0,0 1 0,0 0 0,-1 1 0,1-1 0,-1 1 0,2-1 0,-3 1 0,2-1 0,-2 0 0,1-1 0,0 0 0,-1 2 0,-1 0 0,-1 0 0,1-2 0,0-3 0,2-3 0,0-3 0,1 0 0,0 1 0,-2 2 0,0 3 0,-1 1 0,-1 0 0,1 2 0,-1 0 0,0 1 0,0 1 0,0-2 0,1-3 0,0 0 0,1-2 0,-1 1 0,1 1 0,0 2 0,0-1 0,2-1 0,1-2 0,0 0 0,0 0 0,0 1 0,-2 1 0,0 0 0,-2 0 0,1 0 0,-1 0 0,-1 3 0,0 0 0,1 0 0,-1 0 0,0-1 0,1 1 0,-1-1 0,-1 2 0,1-1 0,1-1 0,-1-1 0,0 0 0,0 0 0,1-1 0,0 1 0,0-1 0,0 0 0,0 1 0,-1 0 0,0 1 0,0 0 0,0 0 0,-1 2 0,0 0 0,0 0 0,0 1 0,2-1 0,-1 0 0,1 1 0,1 0 0,-1 1 0,3-1 0,-4 1 0,1 0 0,0 6 0,1-2 0,-1 6 0,0-2 0,-1-4 0,1 0 0,1-3 0,1 0 0,2 0 0,0 0 0,0-1 0,1 0 0,0 1 0,0-1 0,0-1 0,-2 0 0,0 0 0,-1-1 0,-1 1 0,-1 0 0,-8 0 0,5 2 0,-6-1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3:22.873"/>
    </inkml:context>
    <inkml:brush xml:id="br0">
      <inkml:brushProperty name="width" value="0.1" units="cm"/>
      <inkml:brushProperty name="height" value="0.1" units="cm"/>
      <inkml:brushProperty name="color" value="#66CC00"/>
    </inkml:brush>
  </inkml:definitions>
  <inkml:trace contextRef="#ctx0" brushRef="#br0">0 0 24575,'21'0'0,"0"0"0,-1 0 0,2 0 0,-2 0 0,0 0 0,-4 0 0,-5 0 0,-2 0 0,-1 0 0,2 0 0,2 0 0,1 0 0,2 0 0,1 0 0,-1 0 0,1 0 0,-1 2 0,1 1 0,-1 3 0,1 0 0,-1-1 0,1 1 0,-3-2 0,0 2 0,1-3 0,-1 1 0,3 3 0,-6-2 0,0 2 0,-6-4 0,0 1 0,-1-2 0,0-1 0,2 0 0,5-1 0,12 6 0,7 4 0,5 5 0,-1 1 0,-8-5 0,-6-3 0,-5-4 0,-5-2 0,-2-2 0,-1 0 0,-1 0 0,0 0 0,0 0 0,2 0 0,3 0 0,2 0 0,1 0 0,-1 0 0,-4 0 0,-2 0 0,-2 0 0,-1 0 0,2 0 0,1 0 0,6-5 0,6-4 0,3-1 0,2 1 0,-2 5 0,-1 2 0,0 2 0,-2 3 0,-2 3 0,-3 4 0,-2 2 0,-4 1 0,-2-5 0,-1-1 0,-2-3 0,0 0 0,-2 0 0,0-1 0,1 1 0,1 1 0,0 2 0,2 2 0,-2 6 0,0 0 0,1 0 0,-1 0 0,1-1 0,0 0 0,-1 2 0,2-1 0,0 1 0,0 2 0,1 3 0,-1 3 0,1 1 0,1 0 0,2-1 0,1 0 0,1-3 0,3 0 0,1-2 0,1-3 0,-2-6 0,-3-4 0,1-3 0,1 4 0,3 3 0,4 5 0,-3-1 0,-1-2 0,-5-3 0,-4-3 0,-2 0 0,-1 0 0,2 2 0,3 1 0,2 3 0,1 1 0,1 2 0,2 0 0,0 1 0,-1 0 0,1 2 0,0 0 0,2-1 0,-1 0 0,-1-1 0,-3-3 0,-4-3 0,-1-2 0,1-2 0,1 2 0,3 3 0,1 2 0,2 2 0,-1 0 0,-1 1 0,1-1 0,0 1 0,-1 1 0,2 3 0,-1 3 0,2 0 0,-1-3 0,-4-5 0,-5-3 0,-4 9 0,3 13 0,5 13 0,7 23 0,6 0 0,-1-2 0,-1-7 0,-4-21 0,-1-5 0,-5-9 0,-1-6 0,-2-3 0,-3-2 0,2 2 0,-1 0 0,1 1 0,1 1 0,1 1 0,1 2 0,3 3 0,1 1 0,1-2 0,2 1 0,0-3 0,1 1 0,-1 0 0,0 2 0,1 2 0,1 0 0,1 0 0,-1-4 0,-2 0 0,-4-3 0,-2-2 0,-2-1 0,-1-1 0,-2-1 0,0 0 0,-1-4 0,-2-3 0,-1-1 0,2 2 0,0 3 0,1 3 0,0 0 0,-1-2 0,0 0 0,-1-2 0,-1 1 0,-1 3 0,0 2 0,0 3 0,0 2 0,0 1 0,0-1 0,0-1 0,0-3 0,0-4 0,0-1 0,0-3 0,0-2 0,0-1 0,0 1 0,0-1 0,0-1 0,0 0 0,0-2 0,1-1 0,2-1 0,1 0 0,5 1 0,2 3 0,5 1 0,4 1 0,3-2 0,-1-2 0,-2-3 0,-2 0 0,-3-1 0,-4 0 0,-1 0 0,-5-2 0,-2-3 0,-2 0 0,-1-9 0,0-1 0,0-4 0,0-1 0,0 4 0,0 0 0,-1 1 0,-3-2 0,-2 1 0,-2 3 0,1 1 0,1 2 0,1 0 0,-1-2 0,0-2 0,0-1 0,1 0 0,1-1 0,1-2 0,1 0 0,2-2 0,0-4 0,0-4 0,0-4 0,0-1 0,0 3 0,0 3 0,0 1 0,0 1 0,0 2 0,0 5 0,0 3 0,0 7 0,0-4 0,0 4 0,0-7 0,-1-5 0,-1-5 0,-2-1 0,-1 1 0,0 2 0,-1 0 0,1 0 0,-2-2 0,-1 2 0,0 3 0,1 3 0,3 6 0,1 0 0,0-3 0,-1-7 0,0-2 0,0 0 0,0 4 0,2 1 0,0 7 0,2-3 0,0 6 0,0-6 0,0 4 0,0-3 0,0 4 0,0-3 0,0-5 0,0-1 0,0 1 0,0 4 0,0 4 0,0 3 0,0 0 0,0-1 0,0-2 0,-2-2 0,0-2 0,-2-1 0,0-4 0,0-2 0,-1-1 0,1 1 0,0 4 0,2 4 0,2 3 0,0 1 0,0-3 0,0 4 0,0-2 0,0 6 0,0-2 0,0 0 0,0-5 0,0 4 0,0-3 0,0 6 0,0-2 0,0-1 0,0 0 0,0-1 0,0-2 0,0 3 0,0-3 0,3 5 0,-2-1 0,3-1 0,-4-2 0,0-4 0,0-1 0,3-2 0,-2 6 0,2-1 0,-3 3 0,2 0 0,0-5 0,0 1 0,-1-2 0,1 2 0,0 3 0,0 2 0,0 2 0,-2-1 0,0 0 0,0 0 0,0 0 0,0-1 0,2 2 0,1 2 0,-1 1 0,1 1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16.684"/>
    </inkml:context>
    <inkml:brush xml:id="br0">
      <inkml:brushProperty name="width" value="0.1" units="cm"/>
      <inkml:brushProperty name="height" value="0.1" units="cm"/>
      <inkml:brushProperty name="color" value="#66CC00"/>
    </inkml:brush>
  </inkml:definitions>
  <inkml:trace contextRef="#ctx0" brushRef="#br0">0 0 24575,'0'0'0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23.037"/>
    </inkml:context>
    <inkml:brush xml:id="br0">
      <inkml:brushProperty name="width" value="0.1" units="cm"/>
      <inkml:brushProperty name="height" value="0.1" units="cm"/>
      <inkml:brushProperty name="color" value="#66CC00"/>
    </inkml:brush>
  </inkml:definitions>
  <inkml:trace contextRef="#ctx0" brushRef="#br0">1 646 24575,'16'0'0,"1"0"0,-1 0 0,-1 0 0,-1 0 0,-1 0 0,-2 0 0,0 0 0,-1 0 0,0 0 0,0 0 0,1 0 0,-2-1 0,0-1 0,-1-1 0,-1 0 0,-2 1 0,0 1 0,0 1 0,-1 0 0,2 0 0,1 0 0,-1 0 0,0 0 0,-3 0 0,-11-3 0,5 2 0,-6-3 0,8 3 0,1 0 0,-1-3 0,0 2 0,-2-2 0,0 3 0,-3-2 0,0 1 0,0 0 0,1 1 0,2 0 0,1-1 0,1 0 0,0-1 0,1-1 0,0 0 0,2 0 0,3 1 0,3 0 0,3 0 0,0 2 0,0 1 0,-1 0 0,1 0 0,-1 0 0,0 0 0,1 0 0,0 0 0,0 0 0,-2 0 0,0 0 0,-1 0 0,1 0 0,0 0 0,-1 0 0,1 0 0,0 0 0,0-1 0,1 0 0,0-1 0,2-1 0,0-1 0,2 0 0,-1 0 0,1 1 0,-2 1 0,-1 0 0,-1 2 0,0 0 0,2 0 0,1 0 0,0 0 0,1 0 0,-1 0 0,-2 1 0,-1 1 0,-1 1 0,-1 0 0,-1 0 0,1-1 0,1 0 0,0-2 0,0 1 0,2-1 0,1 0 0,1 0 0,2 0 0,5 0 0,3 0 0,2 0 0,3 0 0,0 0 0,-2 0 0,-6 0 0,-7 0 0,-5 0 0,-3-1 0,-2 0 0,-1-1 0,1 0 0,0-1 0,0 0 0,1-1 0,0 0 0,0 0 0,0 0 0,0 0 0,0-2 0,-1-3 0,1-2 0,-1-3 0,0-3 0,1-6 0,2-4 0,3-4 0,4-3 0,0 4 0,-1 4 0,-2 8 0,-3 6 0,-1 1 0,-1-1 0,-1-1 0,-2-4 0,0 0 0,-1-2 0,-1 1 0,0 3 0,0 2 0,0 5 0,0 1 0,0 3 0,0-1 0,1-2 0,2-4 0,0-3 0,3 0 0,0 0 0,3 0 0,1 1 0,1 2 0,3 2 0,-1 3 0,2 3 0,-2 2 0,-2 3 0,-2 1 0,-2 2 0,-2 1 0,-1-1 0,-2-2 0,-1 0 0,0 0 0,-6 3 0,-8 10 0,-13 13 0,-12 18 0,-6 12 0,3 9 0,6 3 0,7-2 0,7-3 0,6-4 0,3-7 0,3-6 0,0-8 0,2-9 0,0-10 0,1-6 0,2-5 0,1-4 0,2-5 0,0-13 0,1-12 0,2-20 0,3-6 0,3-5 0,6 4 0,1 4 0,3 7 0,-1 8 0,-1 9 0,-2 5 0,-2 6 0,-3 3 0,-2 2 0,-1 3 0,-2 2 0,-2 1 0,-9 13 0,-4 4 0,-10 12 0,-1 3 0,3 2 0,1 2 0,3-2 0,0 0 0,1-2 0,-5-1 0,-4 0 0,-5-1 0,-2-2 0,3-5 0,4-5 0,6-6 0,2-4 0,3-3 0,1-1 0,2-2 0,1-1 0,2 0 0,2-1 0,2-1 0,1-2 0,1-5 0,1-3 0,2-5 0,3 0 0,4 2 0,2 2 0,2 3 0,-2 3 0,-3 1 0,-3 3 0,-4 1 0,-12 9 0,-6 3 0,-11 7 0,-1 0 0,0 1 0,2-2 0,3-1 0,10-7 0,5-3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9:24.418"/>
    </inkml:context>
    <inkml:brush xml:id="br0">
      <inkml:brushProperty name="width" value="0.1" units="cm"/>
      <inkml:brushProperty name="height" value="0.1" units="cm"/>
      <inkml:brushProperty name="color" value="#66CC00"/>
    </inkml:brush>
  </inkml:definitions>
  <inkml:trace contextRef="#ctx0" brushRef="#br0">16 220 24575,'0'-11'0,"-2"-1"0,0-1 0,0 3 0,-1 0 0,1 1 0,0 1 0,0 0 0,2 0 0,-1 3 0,1 0 0,0 2 0,0 0 0,0-1 0,0-1 0,0 0 0,0 1 0,0 0 0,0 0 0,1-2 0,0-3 0,2-3 0,0-2 0,0 0 0,1 1 0,-1 3 0,-1 4 0,-1 3 0,-1 1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3:48.769"/>
    </inkml:context>
    <inkml:brush xml:id="br0">
      <inkml:brushProperty name="width" value="0.1" units="cm"/>
      <inkml:brushProperty name="height" value="0.1" units="cm"/>
      <inkml:brushProperty name="color" value="#66CC00"/>
    </inkml:brush>
  </inkml:definitions>
  <inkml:trace contextRef="#ctx0" brushRef="#br0">1 1 24575,'14'0'0,"2"0"0,-2 0 0,1 0 0,0 0 0,-6 0 0,1 0 0,-2 3 0,-2-2 0,8 6 0,-8-6 0,5 3 0,-5-2 0,2 2 0,1 1 0,1 0 0,1 2 0,-6-3 0,0 0 0,-3-1 0,0 0 0,0 1 0,-1-1 0,0 0 0,2-1 0,3-1 0,2 2 0,0 3 0,1 4 0,-4-4 0,-2 1 0,-3-3 0,0-1 0,0-1 0,0 0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3:49.986"/>
    </inkml:context>
    <inkml:brush xml:id="br0">
      <inkml:brushProperty name="width" value="0.1" units="cm"/>
      <inkml:brushProperty name="height" value="0.1" units="cm"/>
      <inkml:brushProperty name="color" value="#66CC00"/>
    </inkml:brush>
  </inkml:definitions>
  <inkml:trace contextRef="#ctx0" brushRef="#br0">1 0 24575,'0'0'0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4:07.785"/>
    </inkml:context>
    <inkml:brush xml:id="br0">
      <inkml:brushProperty name="width" value="0.1" units="cm"/>
      <inkml:brushProperty name="height" value="0.1" units="cm"/>
      <inkml:brushProperty name="color" value="#66CC00"/>
    </inkml:brush>
  </inkml:definitions>
  <inkml:trace contextRef="#ctx0" brushRef="#br0">0 1 24575,'0'0'0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4:10.519"/>
    </inkml:context>
    <inkml:brush xml:id="br0">
      <inkml:brushProperty name="width" value="0.1" units="cm"/>
      <inkml:brushProperty name="height" value="0.1" units="cm"/>
      <inkml:brushProperty name="color" value="#66CC00"/>
    </inkml:brush>
  </inkml:definitions>
  <inkml:trace contextRef="#ctx0" brushRef="#br0">0 1 24575,'0'11'0,"0"-2"0,0-4 0,0-2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04:12.769"/>
    </inkml:context>
    <inkml:brush xml:id="br0">
      <inkml:brushProperty name="width" value="0.1" units="cm"/>
      <inkml:brushProperty name="height" value="0.1" units="cm"/>
      <inkml:brushProperty name="color" value="#66CC00"/>
    </inkml:brush>
  </inkml:definitions>
  <inkml:trace contextRef="#ctx0" brushRef="#br0">8 77 24575,'-4'10'0,"1"-2"0,3-2 0,0 1 0,0 5 0,0-4 0,0 6 0,0-6 0,0 4 0,0 1 0,0 2 0,0 0 0,0 0 0,0-1 0,0-5 0,0 1 0,0-5 0,0 0 0,1-1 0,5-4 0,4-2 0,1-2 0,5-3 0,-7 2 0,1-4 0,-6 4 0,-1-3 0,1 0 0,1-2 0,0-2 0,1-2 0,-1 0 0,-1-1 0,1 7 0,-2-1 0,-1 5 0,0 0 0,-2-1 0,0-4 0,0-3 0,0-4 0,0-4 0,-2-1 0,-3-3 0,1 13 0,-4 0 0,4 11 0,-2 0 0,1 0 0,-2 0 0,-1 0 0,1 0 0,0 2 0,1 1 0,3 1 0,1 1 0,2 0 0,0-3 0,0 1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03.218"/>
    </inkml:context>
    <inkml:brush xml:id="br0">
      <inkml:brushProperty name="width" value="0.05" units="cm"/>
      <inkml:brushProperty name="height" value="0.05" units="cm"/>
      <inkml:brushProperty name="color" value="#66CC00"/>
    </inkml:brush>
  </inkml:definitions>
  <inkml:trace contextRef="#ctx0" brushRef="#br0">230 70 24575,'2'10'0,"1"-1"0,1-2 0,1-2 0,-1-1 0,1-1 0,-1 0 0,0-1 0,-2-1 0,0 0 0,-2 0 0,0 2 0,0-1 0,0 2 0,0-3 0,1 1 0,0 0 0,3 0 0,2 1 0,1-1 0,0 1 0,-1-1 0,-3-1 0,0-1 0,-3 0 0,-7-2 0,-3-2 0,-7-3 0,2-1 0,-1 1 0,1-1 0,2 0 0,3 1 0,1 1 0,2 1 0,2 1 0,2 1 0,2 1 0,1 1 0,-1 0 0,0-1 0,-2 1 0,0-1 0,-2-1 0,1 0 0,1 0 0,1 1 0,1 0 0,3 2 0,4-1 0,5 1 0,6 0 0,1 0 0,0 1 0,-4 0 0,-4 2 0,-3 1 0,-1 1 0,-2-1 0,2 0 0,-3-2 0,0-1 0,-3-1 0,-8 0 0,-3 0 0,-10 0 0,0 0 0,-1 0 0,1 0 0,3-1 0,3-1 0,5-1 0,3-1 0,4 0 0,1 2 0,1 0 0,0 1 0,-2 0 0,-1-2 0,-2 0 0,-2 0 0,-2-1 0,0 1 0,-1 0 0,2 2 0,0 0 0,4 1 0,1 0 0,2 0 0,0-1 0,0-2 0,-1-1 0,-1-1 0,-1 0 0,-1 1 0,1 0 0,1 1 0,2 0 0,1 2 0,3-1 0,3 2 0,2 0 0,1 0 0,-1 0 0,-3 0 0,-1 0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08T09:10:05.051"/>
    </inkml:context>
    <inkml:brush xml:id="br0">
      <inkml:brushProperty name="width" value="0.05" units="cm"/>
      <inkml:brushProperty name="height" value="0.05" units="cm"/>
      <inkml:brushProperty name="color" value="#66CC00"/>
    </inkml:brush>
  </inkml:definitions>
  <inkml:trace contextRef="#ctx0" brushRef="#br0">32 1 24575,'0'8'0,"0"2"0,0 0 0,0 0 0,0-4 0,0-2 0,0-2 0,0 1 0,0-1 0,0 1 0,-1-1 0,0 1 0,0 0 0,-1-2 0,1 1 0,0 0 0,0-1 0,-1 2 0,1-1 0,-1 0 0,0 1 0,0 0 0,-1 0 0,-1 1 0,1 0 0,1-1 0,0-2 0,2 0 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76CB0-DA38-0C4E-A7A8-12E9B50BB327}" type="datetimeFigureOut">
              <a:rPr lang="da-DK" smtClean="0"/>
              <a:t>15-01-2024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AE4C8-C083-CA41-92E2-175AB852A8AE}" type="slidenum">
              <a:rPr lang="da-DK" smtClean="0"/>
              <a:t>‹nr.›</a:t>
            </a:fld>
            <a:endParaRPr lang="da-DK"/>
          </a:p>
        </p:txBody>
      </p:sp>
    </p:spTree>
    <p:extLst>
      <p:ext uri="{BB962C8B-B14F-4D97-AF65-F5344CB8AC3E}">
        <p14:creationId xmlns:p14="http://schemas.microsoft.com/office/powerpoint/2010/main" val="1994924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Affaldshierarkiet - Øvelse i starten af dagen </a:t>
            </a:r>
          </a:p>
          <a:p>
            <a:r>
              <a:rPr lang="da-DK" dirty="0"/>
              <a:t>Øvelse: plastik genstande, hvad skal man gøre mht. design og affald. </a:t>
            </a:r>
          </a:p>
          <a:p>
            <a:r>
              <a:rPr lang="da-DK" dirty="0"/>
              <a:t>Placér produktet i en kasse -&gt; hvordan får vi dem højere op i hierarkiet? </a:t>
            </a:r>
          </a:p>
          <a:p>
            <a:endParaRPr lang="da-DK" dirty="0"/>
          </a:p>
        </p:txBody>
      </p:sp>
      <p:sp>
        <p:nvSpPr>
          <p:cNvPr id="4" name="Pladsholder til slidenummer 3"/>
          <p:cNvSpPr>
            <a:spLocks noGrp="1"/>
          </p:cNvSpPr>
          <p:nvPr>
            <p:ph type="sldNum" sz="quarter" idx="5"/>
          </p:nvPr>
        </p:nvSpPr>
        <p:spPr/>
        <p:txBody>
          <a:bodyPr/>
          <a:lstStyle/>
          <a:p>
            <a:fld id="{8C8AE4C8-C083-CA41-92E2-175AB852A8AE}" type="slidenum">
              <a:rPr lang="da-DK" smtClean="0"/>
              <a:t>2</a:t>
            </a:fld>
            <a:endParaRPr lang="da-DK"/>
          </a:p>
        </p:txBody>
      </p:sp>
    </p:spTree>
    <p:extLst>
      <p:ext uri="{BB962C8B-B14F-4D97-AF65-F5344CB8AC3E}">
        <p14:creationId xmlns:p14="http://schemas.microsoft.com/office/powerpoint/2010/main" val="1075604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Vi har én jord og dermed en begrænset mængde ressourcer til rådighed. Olie er f.eks. dannet over millioner af år, og hvis vi bruger den olie der er på Jorden, vil der gå millioner af år, før noget nyt er dannet. </a:t>
            </a:r>
          </a:p>
        </p:txBody>
      </p:sp>
      <p:sp>
        <p:nvSpPr>
          <p:cNvPr id="4" name="Pladsholder til slidenummer 3"/>
          <p:cNvSpPr>
            <a:spLocks noGrp="1"/>
          </p:cNvSpPr>
          <p:nvPr>
            <p:ph type="sldNum" sz="quarter" idx="5"/>
          </p:nvPr>
        </p:nvSpPr>
        <p:spPr/>
        <p:txBody>
          <a:bodyPr/>
          <a:lstStyle/>
          <a:p>
            <a:fld id="{8C8AE4C8-C083-CA41-92E2-175AB852A8AE}" type="slidenum">
              <a:rPr lang="da-DK" smtClean="0"/>
              <a:t>4</a:t>
            </a:fld>
            <a:endParaRPr lang="da-DK"/>
          </a:p>
        </p:txBody>
      </p:sp>
    </p:spTree>
    <p:extLst>
      <p:ext uri="{BB962C8B-B14F-4D97-AF65-F5344CB8AC3E}">
        <p14:creationId xmlns:p14="http://schemas.microsoft.com/office/powerpoint/2010/main" val="289540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Generelt er vores årlige forbrug for højt i forhold til hvad jorden kan gendanne i løbet af et år. Her ser vi den såkaldte </a:t>
            </a:r>
            <a:r>
              <a:rPr lang="da-DK" dirty="0" err="1"/>
              <a:t>Overshoot</a:t>
            </a:r>
            <a:r>
              <a:rPr lang="da-DK" dirty="0"/>
              <a:t> </a:t>
            </a:r>
            <a:r>
              <a:rPr lang="da-DK" dirty="0" err="1"/>
              <a:t>day</a:t>
            </a:r>
            <a:r>
              <a:rPr lang="da-DK" dirty="0"/>
              <a:t> for en række af verdens lande. Kan I finde Danmark?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Det er den dag på året hvor vi har opbrugt den mængde ressourcer der er bæredygtig at bruge. Alt der efter overforbrug hvor vi udtømmer Jordens ressourcer. For verden samlet faldt dagen i år d. 2. august, dvs. alle de ressourcer vi bruger fra 2. august til nytår er overforbrug ift. hvad jorden kan regenerer på et år. </a:t>
            </a:r>
          </a:p>
          <a:p>
            <a:endParaRPr lang="da-DK" dirty="0"/>
          </a:p>
          <a:p>
            <a:endParaRPr lang="da-DK" dirty="0"/>
          </a:p>
          <a:p>
            <a:r>
              <a:rPr lang="da-DK" dirty="0"/>
              <a:t>Hvornår på året har vi forbrugt den mængde ressourcer der er bæredygtigt at bruge – i Danmark d. 28 marts. </a:t>
            </a:r>
          </a:p>
          <a:p>
            <a:r>
              <a:rPr lang="da-DK" dirty="0"/>
              <a:t>For verden samlet er det d. 2. august, dvs. alle de ressourcer vi bruger fra 2. august til nytår er overforbrug ift. hvad jorden kan regenerer på et år. </a:t>
            </a:r>
          </a:p>
        </p:txBody>
      </p:sp>
      <p:sp>
        <p:nvSpPr>
          <p:cNvPr id="4" name="Pladsholder til slidenummer 3"/>
          <p:cNvSpPr>
            <a:spLocks noGrp="1"/>
          </p:cNvSpPr>
          <p:nvPr>
            <p:ph type="sldNum" sz="quarter" idx="5"/>
          </p:nvPr>
        </p:nvSpPr>
        <p:spPr/>
        <p:txBody>
          <a:bodyPr/>
          <a:lstStyle/>
          <a:p>
            <a:fld id="{8C8AE4C8-C083-CA41-92E2-175AB852A8AE}" type="slidenum">
              <a:rPr lang="da-DK" smtClean="0"/>
              <a:t>5</a:t>
            </a:fld>
            <a:endParaRPr lang="da-DK"/>
          </a:p>
        </p:txBody>
      </p:sp>
    </p:spTree>
    <p:extLst>
      <p:ext uri="{BB962C8B-B14F-4D97-AF65-F5344CB8AC3E}">
        <p14:creationId xmlns:p14="http://schemas.microsoft.com/office/powerpoint/2010/main" val="2862498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Den menneskelige aktivitet er steget siden den industrielle revolution og til i dag. Særligt efter 1950 af der sket en acceleration i udviklingen af vores aktiviteter og dermed også deres effekt på Jorden og jordsystemet. Her er fire eksempler. </a:t>
            </a:r>
          </a:p>
          <a:p>
            <a:endParaRPr lang="da-DK" dirty="0"/>
          </a:p>
          <a:p>
            <a:r>
              <a:rPr lang="da-DK" dirty="0"/>
              <a:t>4 eksempler </a:t>
            </a:r>
          </a:p>
          <a:p>
            <a:pPr marL="228600" indent="-228600">
              <a:buAutoNum type="alphaLcParenR"/>
            </a:pPr>
            <a:r>
              <a:rPr lang="da-DK" dirty="0"/>
              <a:t>Vi bliver flere og flere mennesker</a:t>
            </a:r>
          </a:p>
          <a:p>
            <a:pPr marL="228600" indent="-228600">
              <a:buAutoNum type="alphaLcParenR"/>
            </a:pPr>
            <a:r>
              <a:rPr lang="da-DK" dirty="0"/>
              <a:t>Vi producerer mere plastik</a:t>
            </a:r>
          </a:p>
          <a:p>
            <a:pPr marL="228600" indent="-228600">
              <a:buAutoNum type="alphaLcParenR"/>
            </a:pPr>
            <a:r>
              <a:rPr lang="da-DK" dirty="0"/>
              <a:t>Antallet af mobiltelefoner er eksploderet siden årtusindskiftet</a:t>
            </a:r>
          </a:p>
          <a:p>
            <a:pPr marL="228600" indent="-228600">
              <a:buAutoNum type="alphaLcParenR"/>
            </a:pPr>
            <a:r>
              <a:rPr lang="da-DK" dirty="0"/>
              <a:t>Mængden af gødning vi bruger i landbruger -&gt; fødevarer til mennesker, men også en effekt på dyre og planteliv, samt vandmiljøet (drikkevandsressourcen)</a:t>
            </a:r>
          </a:p>
          <a:p>
            <a:pPr marL="228600" indent="-228600">
              <a:buAutoNum type="alphaLcParenR"/>
            </a:pPr>
            <a:endParaRPr lang="da-DK" dirty="0"/>
          </a:p>
          <a:p>
            <a:pPr marL="228600" indent="-228600">
              <a:buAutoNum type="alphaLcParenR"/>
            </a:pPr>
            <a:endParaRPr lang="da-DK" dirty="0"/>
          </a:p>
        </p:txBody>
      </p:sp>
      <p:sp>
        <p:nvSpPr>
          <p:cNvPr id="4" name="Pladsholder til slidenummer 3"/>
          <p:cNvSpPr>
            <a:spLocks noGrp="1"/>
          </p:cNvSpPr>
          <p:nvPr>
            <p:ph type="sldNum" sz="quarter" idx="5"/>
          </p:nvPr>
        </p:nvSpPr>
        <p:spPr/>
        <p:txBody>
          <a:bodyPr/>
          <a:lstStyle/>
          <a:p>
            <a:fld id="{8C8AE4C8-C083-CA41-92E2-175AB852A8AE}" type="slidenum">
              <a:rPr lang="da-DK" smtClean="0"/>
              <a:t>6</a:t>
            </a:fld>
            <a:endParaRPr lang="da-DK"/>
          </a:p>
        </p:txBody>
      </p:sp>
    </p:spTree>
    <p:extLst>
      <p:ext uri="{BB962C8B-B14F-4D97-AF65-F5344CB8AC3E}">
        <p14:creationId xmlns:p14="http://schemas.microsoft.com/office/powerpoint/2010/main" val="367953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effectLst/>
              </a:rPr>
              <a:t>I takt med stigende i menneskelig aktivitet er der også sket store globale ændringer i Jordsystemet og udnyttelse af ressourcer. F.eks. fører den stigende udledning af CO2 til global opvarmning, vi mister både naturområder og arter, hvilket gør at vi står i den 6. store masseuddøen i livets historie. Vi forbruger også ferskvand med en hast der er problematisk i forhold til adgang til rent drikkevand for Jordens befolkning.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effectLst/>
            </a:endParaRPr>
          </a:p>
          <a:p>
            <a:pPr marL="228600" marR="0" lvl="0" indent="-228600" algn="l" defTabSz="914400" rtl="0" eaLnBrk="1" fontAlgn="auto" latinLnBrk="0" hangingPunct="1">
              <a:lnSpc>
                <a:spcPct val="100000"/>
              </a:lnSpc>
              <a:spcBef>
                <a:spcPts val="0"/>
              </a:spcBef>
              <a:spcAft>
                <a:spcPts val="0"/>
              </a:spcAft>
              <a:buClrTx/>
              <a:buSzTx/>
              <a:buFontTx/>
              <a:buAutoNum type="alphaUcParenR"/>
              <a:tabLst/>
              <a:defRPr/>
            </a:pPr>
            <a:r>
              <a:rPr lang="da-DK" dirty="0">
                <a:effectLst/>
              </a:rPr>
              <a:t>CO2 niveauet i atmosfæren er en konsekvens af vores afbrænding af fossile brændstoffer</a:t>
            </a:r>
          </a:p>
          <a:p>
            <a:pPr marL="228600" marR="0" lvl="0" indent="-228600" algn="l" defTabSz="914400" rtl="0" eaLnBrk="1" fontAlgn="auto" latinLnBrk="0" hangingPunct="1">
              <a:lnSpc>
                <a:spcPct val="100000"/>
              </a:lnSpc>
              <a:spcBef>
                <a:spcPts val="0"/>
              </a:spcBef>
              <a:spcAft>
                <a:spcPts val="0"/>
              </a:spcAft>
              <a:buClrTx/>
              <a:buSzTx/>
              <a:buFontTx/>
              <a:buAutoNum type="alphaUcParenR"/>
              <a:tabLst/>
              <a:defRPr/>
            </a:pPr>
            <a:r>
              <a:rPr lang="da-DK" dirty="0">
                <a:effectLst/>
              </a:rPr>
              <a:t>Forbrug af ferskvand, både til drikkevand og vanding af landbrug.</a:t>
            </a:r>
          </a:p>
          <a:p>
            <a:pPr marL="228600" marR="0" lvl="0" indent="-228600" algn="l" defTabSz="914400" rtl="0" eaLnBrk="1" fontAlgn="auto" latinLnBrk="0" hangingPunct="1">
              <a:lnSpc>
                <a:spcPct val="100000"/>
              </a:lnSpc>
              <a:spcBef>
                <a:spcPts val="0"/>
              </a:spcBef>
              <a:spcAft>
                <a:spcPts val="0"/>
              </a:spcAft>
              <a:buClrTx/>
              <a:buSzTx/>
              <a:buFontTx/>
              <a:buAutoNum type="alphaUcParenR"/>
              <a:tabLst/>
              <a:defRPr/>
            </a:pPr>
            <a:r>
              <a:rPr lang="da-DK" dirty="0">
                <a:effectLst/>
              </a:rPr>
              <a:t>Mængden af land der er omdannet til græsningsarealer eller marker i perioden. </a:t>
            </a:r>
          </a:p>
          <a:p>
            <a:pPr marL="228600" marR="0" lvl="0" indent="-228600" algn="l" defTabSz="914400" rtl="0" eaLnBrk="1" fontAlgn="auto" latinLnBrk="0" hangingPunct="1">
              <a:lnSpc>
                <a:spcPct val="100000"/>
              </a:lnSpc>
              <a:spcBef>
                <a:spcPts val="0"/>
              </a:spcBef>
              <a:spcAft>
                <a:spcPts val="0"/>
              </a:spcAft>
              <a:buClrTx/>
              <a:buSzTx/>
              <a:buFontTx/>
              <a:buAutoNum type="alphaUcParenR"/>
              <a:tabLst/>
              <a:defRPr/>
            </a:pPr>
            <a:r>
              <a:rPr lang="da-DK" b="1" dirty="0">
                <a:effectLst/>
              </a:rPr>
              <a:t>Biodiversitet, tab af arter (akkumuleret)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effectLst/>
              </a:rPr>
              <a:t>B) Global </a:t>
            </a:r>
            <a:r>
              <a:rPr lang="da-DK" dirty="0" err="1">
                <a:effectLst/>
              </a:rPr>
              <a:t>freshwater</a:t>
            </a:r>
            <a:r>
              <a:rPr lang="da-DK" dirty="0">
                <a:effectLst/>
              </a:rPr>
              <a:t> </a:t>
            </a:r>
            <a:r>
              <a:rPr lang="da-DK" dirty="0" err="1">
                <a:effectLst/>
              </a:rPr>
              <a:t>withdrawals</a:t>
            </a:r>
            <a:r>
              <a:rPr lang="da-DK" dirty="0">
                <a:effectLst/>
              </a:rPr>
              <a:t> for </a:t>
            </a:r>
            <a:r>
              <a:rPr lang="da-DK" dirty="0" err="1">
                <a:effectLst/>
              </a:rPr>
              <a:t>agriculture</a:t>
            </a:r>
            <a:r>
              <a:rPr lang="da-DK" dirty="0">
                <a:effectLst/>
              </a:rPr>
              <a:t>, </a:t>
            </a:r>
            <a:r>
              <a:rPr lang="da-DK" dirty="0" err="1">
                <a:effectLst/>
              </a:rPr>
              <a:t>industry</a:t>
            </a:r>
            <a:r>
              <a:rPr lang="da-DK" dirty="0">
                <a:effectLst/>
              </a:rPr>
              <a:t> and </a:t>
            </a:r>
            <a:r>
              <a:rPr lang="da-DK" dirty="0" err="1">
                <a:effectLst/>
              </a:rPr>
              <a:t>domestic</a:t>
            </a:r>
            <a:r>
              <a:rPr lang="da-DK" dirty="0">
                <a:effectLst/>
              </a:rPr>
              <a:t> </a:t>
            </a:r>
            <a:r>
              <a:rPr lang="da-DK" dirty="0" err="1">
                <a:effectLst/>
              </a:rPr>
              <a:t>uses</a:t>
            </a:r>
            <a:r>
              <a:rPr lang="da-DK" dirty="0">
                <a:effectLst/>
              </a:rPr>
              <a:t> </a:t>
            </a:r>
            <a:r>
              <a:rPr lang="da-DK" dirty="0" err="1">
                <a:effectLst/>
              </a:rPr>
              <a:t>since</a:t>
            </a:r>
            <a:r>
              <a:rPr lang="da-DK" dirty="0">
                <a:effectLst/>
              </a:rPr>
              <a:t> 1900, </a:t>
            </a:r>
            <a:r>
              <a:rPr lang="da-DK" dirty="0" err="1">
                <a:effectLst/>
              </a:rPr>
              <a:t>measured</a:t>
            </a:r>
            <a:r>
              <a:rPr lang="da-DK" dirty="0">
                <a:effectLst/>
              </a:rPr>
              <a:t> in </a:t>
            </a:r>
            <a:r>
              <a:rPr lang="da-DK" dirty="0" err="1">
                <a:effectLst/>
              </a:rPr>
              <a:t>cubicmetres</a:t>
            </a:r>
            <a:r>
              <a:rPr lang="da-DK" dirty="0">
                <a:effectLst/>
              </a:rPr>
              <a:t> (m³) per </a:t>
            </a:r>
            <a:r>
              <a:rPr lang="da-DK" dirty="0" err="1">
                <a:effectLst/>
              </a:rPr>
              <a:t>year</a:t>
            </a:r>
            <a:r>
              <a:rPr lang="da-DK" dirty="0">
                <a:effectLst/>
              </a:rPr>
              <a:t>.</a:t>
            </a:r>
          </a:p>
          <a:p>
            <a:r>
              <a:rPr lang="da-DK" i="1" dirty="0">
                <a:effectLst/>
                <a:latin typeface="Helvetica" pitchFamily="2" charset="0"/>
              </a:rPr>
              <a:t>Ændringer på global skala i jordsystemet fra 1750 til 2000, som konsekvens af den dramatiske</a:t>
            </a:r>
            <a:r>
              <a:rPr lang="da-DK" i="0" dirty="0">
                <a:effectLst/>
                <a:latin typeface="Helvetica" pitchFamily="2" charset="0"/>
              </a:rPr>
              <a:t> </a:t>
            </a:r>
            <a:r>
              <a:rPr lang="da-DK" i="1" dirty="0">
                <a:effectLst/>
                <a:latin typeface="Helvetica" pitchFamily="2" charset="0"/>
              </a:rPr>
              <a:t>ændring i menneskelig aktivitet i perioden. Bemærk især de store ændringer der har fundet sted</a:t>
            </a:r>
            <a:endParaRPr lang="da-DK" dirty="0">
              <a:effectLst/>
              <a:latin typeface="Helvetica" pitchFamily="2" charset="0"/>
            </a:endParaRPr>
          </a:p>
          <a:p>
            <a:r>
              <a:rPr lang="da-DK" i="1" dirty="0">
                <a:effectLst/>
                <a:latin typeface="Helvetica" pitchFamily="2" charset="0"/>
              </a:rPr>
              <a:t>siden 1950. </a:t>
            </a:r>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5"/>
          </p:nvPr>
        </p:nvSpPr>
        <p:spPr/>
        <p:txBody>
          <a:bodyPr/>
          <a:lstStyle/>
          <a:p>
            <a:fld id="{8C8AE4C8-C083-CA41-92E2-175AB852A8AE}" type="slidenum">
              <a:rPr lang="da-DK" smtClean="0"/>
              <a:t>7</a:t>
            </a:fld>
            <a:endParaRPr lang="da-DK"/>
          </a:p>
        </p:txBody>
      </p:sp>
    </p:spTree>
    <p:extLst>
      <p:ext uri="{BB962C8B-B14F-4D97-AF65-F5344CB8AC3E}">
        <p14:creationId xmlns:p14="http://schemas.microsoft.com/office/powerpoint/2010/main" val="217326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ea typeface="+mn-lt"/>
                <a:cs typeface="+mn-lt"/>
              </a:rPr>
              <a:t>Hvordan står det så til i DK med vores forbrug og affald?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ea typeface="+mn-lt"/>
                <a:cs typeface="+mn-lt"/>
              </a:rPr>
              <a:t>Faktisk er vi dem i EU der producere mest affald per indbygger, så vi har lang vej igen til et bæredygtigt forbrug.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ea typeface="+mn-lt"/>
                <a:cs typeface="+mn-lt"/>
              </a:rPr>
              <a:t>DK affaldsproduktion sammenlignet med resten af EU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ea typeface="+mn-lt"/>
                <a:cs typeface="+mn-lt"/>
              </a:rPr>
              <a:t>”</a:t>
            </a:r>
            <a:r>
              <a:rPr lang="da-DK" dirty="0" err="1">
                <a:ea typeface="+mn-lt"/>
                <a:cs typeface="+mn-lt"/>
              </a:rPr>
              <a:t>Municipality</a:t>
            </a:r>
            <a:r>
              <a:rPr lang="da-DK" dirty="0">
                <a:ea typeface="+mn-lt"/>
                <a:cs typeface="+mn-lt"/>
              </a:rPr>
              <a:t>” husholdning? </a:t>
            </a:r>
            <a:endParaRPr lang="da-DK" dirty="0">
              <a:cs typeface="Calibri"/>
            </a:endParaRPr>
          </a:p>
          <a:p>
            <a:endParaRPr lang="da-DK" dirty="0"/>
          </a:p>
        </p:txBody>
      </p:sp>
      <p:sp>
        <p:nvSpPr>
          <p:cNvPr id="4" name="Pladsholder til slidenummer 3"/>
          <p:cNvSpPr>
            <a:spLocks noGrp="1"/>
          </p:cNvSpPr>
          <p:nvPr>
            <p:ph type="sldNum" sz="quarter" idx="5"/>
          </p:nvPr>
        </p:nvSpPr>
        <p:spPr/>
        <p:txBody>
          <a:bodyPr/>
          <a:lstStyle/>
          <a:p>
            <a:fld id="{8C8AE4C8-C083-CA41-92E2-175AB852A8AE}" type="slidenum">
              <a:rPr lang="da-DK" smtClean="0"/>
              <a:t>8</a:t>
            </a:fld>
            <a:endParaRPr lang="da-DK"/>
          </a:p>
        </p:txBody>
      </p:sp>
    </p:spTree>
    <p:extLst>
      <p:ext uri="{BB962C8B-B14F-4D97-AF65-F5344CB8AC3E}">
        <p14:creationId xmlns:p14="http://schemas.microsoft.com/office/powerpoint/2010/main" val="806462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En af årsagerne er den dominerende økonomiske tankegang som er lineær. </a:t>
            </a:r>
          </a:p>
          <a:p>
            <a:r>
              <a:rPr lang="da-DK" dirty="0"/>
              <a:t>Det er en proces hvor ressourcer bliver udvundet og brugt i produktion af varer, der bliver solgt til forbrugeren, forbruges og til sidst ender som affald – enten afbrændes det eller deponeres det (evt. i naturen) </a:t>
            </a:r>
          </a:p>
          <a:p>
            <a:endParaRPr lang="da-DK" dirty="0"/>
          </a:p>
          <a:p>
            <a:r>
              <a:rPr lang="da-DK" dirty="0"/>
              <a:t>En lineær økonomisk tankegang bygger på en antagelse om at der ikke er grænser for vækst. Hvis I husker tilbage til slide 1, så har vi kun én jord, og det betyder at mange ressourcer ikke er fornybare og derfor er de begrænsede. Vi har haft fokus på øget velstand, men den lineære model taget ikke højde for de sideeffekter forbruget har. F.eks. det at vi udleder drivhusgasser når vi forbruger fossile brændsler. </a:t>
            </a:r>
          </a:p>
          <a:p>
            <a:endParaRPr lang="da-DK" dirty="0"/>
          </a:p>
          <a:p>
            <a:r>
              <a:rPr lang="da-DK" dirty="0"/>
              <a:t>Hvis vi tager plastik som eksempel, så er der en lang dannelsesproces for olien som er råstoffet vi danner plastik ud fra. Derudover er det en lang og energikrævende proces at producere de plastik pellets som man producere nye plastikprodukter af. </a:t>
            </a:r>
          </a:p>
          <a:p>
            <a:endParaRPr lang="da-DK" dirty="0"/>
          </a:p>
          <a:p>
            <a:r>
              <a:rPr lang="da-DK" dirty="0"/>
              <a:t>Oliedannelse -&gt; olieudvinding -&gt; raffinaderi (fraktioneret destillering, damp krakning, polymerisering, </a:t>
            </a:r>
            <a:r>
              <a:rPr lang="da-DK" dirty="0" err="1"/>
              <a:t>extrudering</a:t>
            </a:r>
            <a:r>
              <a:rPr lang="da-DK" dirty="0"/>
              <a:t>) -&gt; fremstilling af produkter ud fra pellets -&gt; distribution -&gt; forbruger -&gt; forbrænding eller deponi. </a:t>
            </a:r>
          </a:p>
          <a:p>
            <a:endParaRPr lang="da-DK" dirty="0"/>
          </a:p>
          <a:p>
            <a:r>
              <a:rPr lang="da-DK" dirty="0"/>
              <a:t>Meget lidt af den plast der produceres og forbruges bliver genbrug eller genanvendt. </a:t>
            </a:r>
          </a:p>
          <a:p>
            <a:endParaRPr lang="da-DK" dirty="0"/>
          </a:p>
          <a:p>
            <a:r>
              <a:rPr lang="da-DK" dirty="0"/>
              <a:t>98% jomfruplast (produceret af nye råstoffer) -&gt; 41% deponi, 32% ender i naturen, 14% forbrændes (f.eks. til energiudnyttelse), kun 14% indsamles til genanvendelse og kun samlet 2% ender tilbage i loopet. </a:t>
            </a:r>
          </a:p>
        </p:txBody>
      </p:sp>
      <p:sp>
        <p:nvSpPr>
          <p:cNvPr id="4" name="Pladsholder til slidenummer 3"/>
          <p:cNvSpPr>
            <a:spLocks noGrp="1"/>
          </p:cNvSpPr>
          <p:nvPr>
            <p:ph type="sldNum" sz="quarter" idx="5"/>
          </p:nvPr>
        </p:nvSpPr>
        <p:spPr/>
        <p:txBody>
          <a:bodyPr/>
          <a:lstStyle/>
          <a:p>
            <a:fld id="{8C8AE4C8-C083-CA41-92E2-175AB852A8AE}" type="slidenum">
              <a:rPr lang="da-DK" smtClean="0"/>
              <a:t>9</a:t>
            </a:fld>
            <a:endParaRPr lang="da-DK"/>
          </a:p>
        </p:txBody>
      </p:sp>
    </p:spTree>
    <p:extLst>
      <p:ext uri="{BB962C8B-B14F-4D97-AF65-F5344CB8AC3E}">
        <p14:creationId xmlns:p14="http://schemas.microsoft.com/office/powerpoint/2010/main" val="3951228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Den økonomiske tankegang vi skal over til er en cirkulær. </a:t>
            </a:r>
          </a:p>
          <a:p>
            <a:r>
              <a:rPr lang="da-DK" dirty="0"/>
              <a:t>Den tager udgangspunkt i at ressourcer ikke er ubegrænsede og at vi skal minimere vores aftryk på miljø og klima (miljøbelastning). Ideen er at beholde råstofferne i cirkulation (bliver i et kredsløb) i stedet for at brænde dem af eller dumpe dem på en losseplads og på den måde går tabt, samtidig med at de forurener til gene for både natur og mennesker. </a:t>
            </a:r>
          </a:p>
          <a:p>
            <a:r>
              <a:rPr lang="da-DK" dirty="0"/>
              <a:t>En vigtig del af den cirkulære økonomi er at det allerede i </a:t>
            </a:r>
            <a:r>
              <a:rPr lang="da-DK" b="1" dirty="0"/>
              <a:t>designet </a:t>
            </a:r>
            <a:r>
              <a:rPr lang="da-DK" dirty="0"/>
              <a:t>af et produkt skal indtænkes hvordan det kan </a:t>
            </a:r>
            <a:r>
              <a:rPr lang="da-DK" b="1" dirty="0"/>
              <a:t>holde længst muligt, genbruges, repareres </a:t>
            </a:r>
            <a:r>
              <a:rPr lang="da-DK" b="0" dirty="0"/>
              <a:t>og til sidst </a:t>
            </a:r>
            <a:r>
              <a:rPr lang="da-DK" b="1" dirty="0"/>
              <a:t>genanvendes </a:t>
            </a:r>
            <a:r>
              <a:rPr lang="da-DK" dirty="0"/>
              <a:t>frem for at blive smidt ud. </a:t>
            </a:r>
          </a:p>
          <a:p>
            <a:endParaRPr lang="da-DK" dirty="0"/>
          </a:p>
          <a:p>
            <a:r>
              <a:rPr lang="da-DK" dirty="0"/>
              <a:t>En af udfordringerne ved genbrug er at produkterne ikke er holdbare og ikke er designet til at bliver repareret. En udfordring i forhold til genanvendelse er at produkterne ofte består af en blanding af mange materialer hvilket gør det teknisk svært at skille dem ad for at genanvende dem. </a:t>
            </a:r>
          </a:p>
          <a:p>
            <a:endParaRPr lang="da-DK" dirty="0"/>
          </a:p>
          <a:p>
            <a:r>
              <a:rPr lang="da-DK" dirty="0"/>
              <a:t>En vigtig pointe i den cirkulære økonomi er at forbruget af råstoffer skal afkobles fra den økonomiske vækst. </a:t>
            </a:r>
          </a:p>
          <a:p>
            <a:endParaRPr lang="da-DK" dirty="0"/>
          </a:p>
          <a:p>
            <a:r>
              <a:rPr lang="da-DK" dirty="0"/>
              <a:t>Cirkulær økonomi, holde ressourcerne i den mindske cirkel. </a:t>
            </a:r>
          </a:p>
          <a:p>
            <a:endParaRPr lang="da-DK" dirty="0"/>
          </a:p>
          <a:p>
            <a:endParaRPr lang="da-DK" dirty="0"/>
          </a:p>
        </p:txBody>
      </p:sp>
      <p:sp>
        <p:nvSpPr>
          <p:cNvPr id="4" name="Pladsholder til slidenummer 3"/>
          <p:cNvSpPr>
            <a:spLocks noGrp="1"/>
          </p:cNvSpPr>
          <p:nvPr>
            <p:ph type="sldNum" sz="quarter" idx="5"/>
          </p:nvPr>
        </p:nvSpPr>
        <p:spPr/>
        <p:txBody>
          <a:bodyPr/>
          <a:lstStyle/>
          <a:p>
            <a:fld id="{8C8AE4C8-C083-CA41-92E2-175AB852A8AE}" type="slidenum">
              <a:rPr lang="da-DK" smtClean="0"/>
              <a:t>10</a:t>
            </a:fld>
            <a:endParaRPr lang="da-DK"/>
          </a:p>
        </p:txBody>
      </p:sp>
    </p:spTree>
    <p:extLst>
      <p:ext uri="{BB962C8B-B14F-4D97-AF65-F5344CB8AC3E}">
        <p14:creationId xmlns:p14="http://schemas.microsoft.com/office/powerpoint/2010/main" val="165329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FDC41E-D545-71E9-5DCF-E675B622897C}"/>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A9AB0A5E-9D4C-17BE-232F-F862428BE4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2132054C-5CD9-A6B1-131F-FF1E0EA93341}"/>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5" name="Pladsholder til sidefod 4">
            <a:extLst>
              <a:ext uri="{FF2B5EF4-FFF2-40B4-BE49-F238E27FC236}">
                <a16:creationId xmlns:a16="http://schemas.microsoft.com/office/drawing/2014/main" id="{9AF731F8-82D7-2771-404B-0DB46ECA63B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1BA6812-EE35-0325-5353-6A7E758EF90F}"/>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308117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12502-369C-2758-F1AD-716A5FCE44E1}"/>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9AE86524-9EE4-F75F-F9EC-856835D30B7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E28665F-EE64-6DDD-2997-62632B024C6B}"/>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5" name="Pladsholder til sidefod 4">
            <a:extLst>
              <a:ext uri="{FF2B5EF4-FFF2-40B4-BE49-F238E27FC236}">
                <a16:creationId xmlns:a16="http://schemas.microsoft.com/office/drawing/2014/main" id="{F975926A-1368-8FE6-444B-2E536F874E4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2E3BD1A-3E23-DD66-43D3-65FCBE09B6F6}"/>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228384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F6959C0-B508-1A8C-3F0E-FAD5391F2E3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6EB58F0A-D78C-B4FC-FC59-A997F593BA07}"/>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754FAB6-A3F9-0B6E-F38D-4BDA0940B1FB}"/>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5" name="Pladsholder til sidefod 4">
            <a:extLst>
              <a:ext uri="{FF2B5EF4-FFF2-40B4-BE49-F238E27FC236}">
                <a16:creationId xmlns:a16="http://schemas.microsoft.com/office/drawing/2014/main" id="{176364AE-2E90-DF4F-C04A-25B246295DB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8AEDE25-0F6F-4C2F-4346-822944977AEB}"/>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326968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E94F8-F6F9-244C-2EFB-CBBC9CCB04A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255DD1F-7975-8609-905E-13C6495F4EF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A7C8FC1-DAFF-A91D-2CEA-1B084CBD28CF}"/>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5" name="Pladsholder til sidefod 4">
            <a:extLst>
              <a:ext uri="{FF2B5EF4-FFF2-40B4-BE49-F238E27FC236}">
                <a16:creationId xmlns:a16="http://schemas.microsoft.com/office/drawing/2014/main" id="{D46CE58C-7964-806C-80B5-9FDE30966BF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5EE9832-0400-034B-3B17-C24E0868944C}"/>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426514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192AF-F13F-93AF-41CD-AD45453A03AD}"/>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99181A8-3378-B715-2306-B1009F5279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A540956C-27B1-02F1-96A1-952669F4F6FB}"/>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5" name="Pladsholder til sidefod 4">
            <a:extLst>
              <a:ext uri="{FF2B5EF4-FFF2-40B4-BE49-F238E27FC236}">
                <a16:creationId xmlns:a16="http://schemas.microsoft.com/office/drawing/2014/main" id="{4F4B8172-0EAE-C472-C87C-CDBA1340F2A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35D2E08-BC76-DDE8-2232-E7C552E08E7A}"/>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392545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DAC0FB-1A14-7438-B232-D8289DFB162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F9E9A6C-794A-0FF9-D285-B8E1B1512ADB}"/>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BE9CA8D-6C57-2D2B-2777-0AFC955DC66C}"/>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8BA65F7C-33BB-361D-7F2D-3768543C716A}"/>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6" name="Pladsholder til sidefod 5">
            <a:extLst>
              <a:ext uri="{FF2B5EF4-FFF2-40B4-BE49-F238E27FC236}">
                <a16:creationId xmlns:a16="http://schemas.microsoft.com/office/drawing/2014/main" id="{1F44CB11-AB3D-A579-7F19-C9B368D1D49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E915CEB-FDC7-B57F-3E83-A2438FDF42FB}"/>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421843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491AA4-61BD-41D0-DB74-158F14569EDB}"/>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62513D8-6CFD-9EEC-A85E-3FF2CA3162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A5187A93-57FE-B7EE-AA25-B6D0474D434A}"/>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5E0C9EC-FC45-F857-97BB-CF1840C66F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1AC89950-3B36-C731-A052-E684FBE1F8F7}"/>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DAFF70BE-4863-10E8-E082-621E9F987049}"/>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8" name="Pladsholder til sidefod 7">
            <a:extLst>
              <a:ext uri="{FF2B5EF4-FFF2-40B4-BE49-F238E27FC236}">
                <a16:creationId xmlns:a16="http://schemas.microsoft.com/office/drawing/2014/main" id="{8178FBD3-FF8E-0F08-3B62-A1BD585516A4}"/>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C73DCADB-18DB-52D2-87B7-76C9BDC331E9}"/>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374675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519FA-3537-7598-BCD6-1BBF5A4010E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E839E51-3833-78EE-E84B-193A7BADCA22}"/>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4" name="Pladsholder til sidefod 3">
            <a:extLst>
              <a:ext uri="{FF2B5EF4-FFF2-40B4-BE49-F238E27FC236}">
                <a16:creationId xmlns:a16="http://schemas.microsoft.com/office/drawing/2014/main" id="{B2DEB71B-6B1A-54FE-8F0F-61A9837805B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8386445A-85FD-A9C1-AE42-EC063E2DCAC7}"/>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239804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42F7606-815F-5306-4B2D-0106B933EEF5}"/>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3" name="Pladsholder til sidefod 2">
            <a:extLst>
              <a:ext uri="{FF2B5EF4-FFF2-40B4-BE49-F238E27FC236}">
                <a16:creationId xmlns:a16="http://schemas.microsoft.com/office/drawing/2014/main" id="{60267A02-4DD6-C23F-62E0-4CF730189F81}"/>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0CB8E616-B783-7002-6DA6-CCBD170ABC0A}"/>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2394938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AAC486-AF82-A43C-3EAD-B51A19D0624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98375CE8-2604-C228-4B5F-93A694AF8A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21E60F39-B28B-CFF0-8625-BAB55B07D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92C764F-1F54-3C6B-0C15-970CAF0936CC}"/>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6" name="Pladsholder til sidefod 5">
            <a:extLst>
              <a:ext uri="{FF2B5EF4-FFF2-40B4-BE49-F238E27FC236}">
                <a16:creationId xmlns:a16="http://schemas.microsoft.com/office/drawing/2014/main" id="{07B8A990-E1DC-87FC-A830-5662E85E19B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C9289EB-B1BB-61DD-B71B-4854997D45F0}"/>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23144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F0AFB9-0D8C-EB5E-BFE4-CEAB632AFAA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7BC25934-C7BD-416D-79C9-34A0359174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62F4351-9051-68D4-8B21-CCE5D817F4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D785E9A-0B04-CE37-F55C-6CB43FEF118D}"/>
              </a:ext>
            </a:extLst>
          </p:cNvPr>
          <p:cNvSpPr>
            <a:spLocks noGrp="1"/>
          </p:cNvSpPr>
          <p:nvPr>
            <p:ph type="dt" sz="half" idx="10"/>
          </p:nvPr>
        </p:nvSpPr>
        <p:spPr/>
        <p:txBody>
          <a:bodyPr/>
          <a:lstStyle/>
          <a:p>
            <a:fld id="{1DC37DAE-7A9A-D94F-81E8-6234ED900393}" type="datetimeFigureOut">
              <a:rPr lang="da-DK" smtClean="0"/>
              <a:t>15-01-2024</a:t>
            </a:fld>
            <a:endParaRPr lang="da-DK"/>
          </a:p>
        </p:txBody>
      </p:sp>
      <p:sp>
        <p:nvSpPr>
          <p:cNvPr id="6" name="Pladsholder til sidefod 5">
            <a:extLst>
              <a:ext uri="{FF2B5EF4-FFF2-40B4-BE49-F238E27FC236}">
                <a16:creationId xmlns:a16="http://schemas.microsoft.com/office/drawing/2014/main" id="{D42E2FC2-3C42-2F73-8C58-0B299170494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23A162B-3475-E70D-255B-7783DF62C72B}"/>
              </a:ext>
            </a:extLst>
          </p:cNvPr>
          <p:cNvSpPr>
            <a:spLocks noGrp="1"/>
          </p:cNvSpPr>
          <p:nvPr>
            <p:ph type="sldNum" sz="quarter" idx="12"/>
          </p:nvPr>
        </p:nvSpPr>
        <p:spPr/>
        <p:txBody>
          <a:bodyPr/>
          <a:lstStyle/>
          <a:p>
            <a:fld id="{4FD6A8EA-6858-FD40-9DA3-492DBA13FC89}" type="slidenum">
              <a:rPr lang="da-DK" smtClean="0"/>
              <a:t>‹nr.›</a:t>
            </a:fld>
            <a:endParaRPr lang="da-DK"/>
          </a:p>
        </p:txBody>
      </p:sp>
    </p:spTree>
    <p:extLst>
      <p:ext uri="{BB962C8B-B14F-4D97-AF65-F5344CB8AC3E}">
        <p14:creationId xmlns:p14="http://schemas.microsoft.com/office/powerpoint/2010/main" val="265639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31E9601-7505-BC6A-AA62-DE01960850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A4D9C75-11D6-AFAD-4231-A1201C538A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C13320A-673A-F462-C97F-A771226977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37DAE-7A9A-D94F-81E8-6234ED900393}" type="datetimeFigureOut">
              <a:rPr lang="da-DK" smtClean="0"/>
              <a:t>15-01-2024</a:t>
            </a:fld>
            <a:endParaRPr lang="da-DK"/>
          </a:p>
        </p:txBody>
      </p:sp>
      <p:sp>
        <p:nvSpPr>
          <p:cNvPr id="5" name="Pladsholder til sidefod 4">
            <a:extLst>
              <a:ext uri="{FF2B5EF4-FFF2-40B4-BE49-F238E27FC236}">
                <a16:creationId xmlns:a16="http://schemas.microsoft.com/office/drawing/2014/main" id="{3C0E5BFA-89A0-5DC1-DE93-29A7810966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6037B09-2892-6D20-944E-10D059EE4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6A8EA-6858-FD40-9DA3-492DBA13FC89}" type="slidenum">
              <a:rPr lang="da-DK" smtClean="0"/>
              <a:t>‹nr.›</a:t>
            </a:fld>
            <a:endParaRPr lang="da-DK"/>
          </a:p>
        </p:txBody>
      </p:sp>
    </p:spTree>
    <p:extLst>
      <p:ext uri="{BB962C8B-B14F-4D97-AF65-F5344CB8AC3E}">
        <p14:creationId xmlns:p14="http://schemas.microsoft.com/office/powerpoint/2010/main" val="237759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17" Type="http://schemas.openxmlformats.org/officeDocument/2006/relationships/customXml" Target="../ink/ink58.xml"/><Relationship Id="rId21" Type="http://schemas.openxmlformats.org/officeDocument/2006/relationships/customXml" Target="../ink/ink10.xml"/><Relationship Id="rId42" Type="http://schemas.openxmlformats.org/officeDocument/2006/relationships/image" Target="../media/image20.png"/><Relationship Id="rId63" Type="http://schemas.openxmlformats.org/officeDocument/2006/relationships/customXml" Target="../ink/ink31.xml"/><Relationship Id="rId84" Type="http://schemas.openxmlformats.org/officeDocument/2006/relationships/image" Target="../media/image41.png"/><Relationship Id="rId138" Type="http://schemas.openxmlformats.org/officeDocument/2006/relationships/image" Target="../media/image66.png"/><Relationship Id="rId159" Type="http://schemas.openxmlformats.org/officeDocument/2006/relationships/customXml" Target="../ink/ink81.xml"/><Relationship Id="rId170" Type="http://schemas.openxmlformats.org/officeDocument/2006/relationships/customXml" Target="../ink/ink89.xml"/><Relationship Id="rId191" Type="http://schemas.openxmlformats.org/officeDocument/2006/relationships/customXml" Target="../ink/ink101.xml"/><Relationship Id="rId205" Type="http://schemas.openxmlformats.org/officeDocument/2006/relationships/customXml" Target="../ink/ink108.xml"/><Relationship Id="rId226" Type="http://schemas.openxmlformats.org/officeDocument/2006/relationships/image" Target="../media/image106.png"/><Relationship Id="rId247" Type="http://schemas.openxmlformats.org/officeDocument/2006/relationships/customXml" Target="../ink/ink130.xml"/><Relationship Id="rId107" Type="http://schemas.openxmlformats.org/officeDocument/2006/relationships/customXml" Target="../ink/ink53.xml"/><Relationship Id="rId11" Type="http://schemas.openxmlformats.org/officeDocument/2006/relationships/customXml" Target="../ink/ink5.xml"/><Relationship Id="rId32" Type="http://schemas.openxmlformats.org/officeDocument/2006/relationships/image" Target="../media/image15.png"/><Relationship Id="rId53" Type="http://schemas.openxmlformats.org/officeDocument/2006/relationships/customXml" Target="../ink/ink26.xml"/><Relationship Id="rId74" Type="http://schemas.openxmlformats.org/officeDocument/2006/relationships/image" Target="../media/image36.png"/><Relationship Id="rId128" Type="http://schemas.openxmlformats.org/officeDocument/2006/relationships/image" Target="../media/image61.png"/><Relationship Id="rId149" Type="http://schemas.openxmlformats.org/officeDocument/2006/relationships/customXml" Target="../ink/ink76.xml"/><Relationship Id="rId5" Type="http://schemas.openxmlformats.org/officeDocument/2006/relationships/customXml" Target="../ink/ink2.xml"/><Relationship Id="rId95" Type="http://schemas.openxmlformats.org/officeDocument/2006/relationships/customXml" Target="../ink/ink47.xml"/><Relationship Id="rId160" Type="http://schemas.openxmlformats.org/officeDocument/2006/relationships/image" Target="../media/image77.png"/><Relationship Id="rId181" Type="http://schemas.openxmlformats.org/officeDocument/2006/relationships/customXml" Target="../ink/ink96.xml"/><Relationship Id="rId216" Type="http://schemas.openxmlformats.org/officeDocument/2006/relationships/image" Target="../media/image101.png"/><Relationship Id="rId237" Type="http://schemas.openxmlformats.org/officeDocument/2006/relationships/image" Target="../media/image111.png"/><Relationship Id="rId22" Type="http://schemas.openxmlformats.org/officeDocument/2006/relationships/image" Target="../media/image10.png"/><Relationship Id="rId43" Type="http://schemas.openxmlformats.org/officeDocument/2006/relationships/customXml" Target="../ink/ink21.xml"/><Relationship Id="rId64" Type="http://schemas.openxmlformats.org/officeDocument/2006/relationships/image" Target="../media/image31.png"/><Relationship Id="rId118" Type="http://schemas.openxmlformats.org/officeDocument/2006/relationships/image" Target="../media/image58.png"/><Relationship Id="rId139" Type="http://schemas.openxmlformats.org/officeDocument/2006/relationships/customXml" Target="../ink/ink71.xml"/><Relationship Id="rId85" Type="http://schemas.openxmlformats.org/officeDocument/2006/relationships/customXml" Target="../ink/ink42.xml"/><Relationship Id="rId150" Type="http://schemas.openxmlformats.org/officeDocument/2006/relationships/image" Target="../media/image72.png"/><Relationship Id="rId171" Type="http://schemas.openxmlformats.org/officeDocument/2006/relationships/image" Target="../media/image80.png"/><Relationship Id="rId192" Type="http://schemas.openxmlformats.org/officeDocument/2006/relationships/image" Target="../media/image89.png"/><Relationship Id="rId206" Type="http://schemas.openxmlformats.org/officeDocument/2006/relationships/image" Target="../media/image96.png"/><Relationship Id="rId227" Type="http://schemas.openxmlformats.org/officeDocument/2006/relationships/customXml" Target="../ink/ink119.xml"/><Relationship Id="rId248" Type="http://schemas.openxmlformats.org/officeDocument/2006/relationships/image" Target="../media/image116.png"/><Relationship Id="rId12" Type="http://schemas.openxmlformats.org/officeDocument/2006/relationships/image" Target="../media/image5.png"/><Relationship Id="rId33" Type="http://schemas.openxmlformats.org/officeDocument/2006/relationships/customXml" Target="../ink/ink16.xml"/><Relationship Id="rId108" Type="http://schemas.openxmlformats.org/officeDocument/2006/relationships/image" Target="../media/image53.png"/><Relationship Id="rId129" Type="http://schemas.openxmlformats.org/officeDocument/2006/relationships/customXml" Target="../ink/ink66.xml"/><Relationship Id="rId54" Type="http://schemas.openxmlformats.org/officeDocument/2006/relationships/image" Target="../media/image26.png"/><Relationship Id="rId75" Type="http://schemas.openxmlformats.org/officeDocument/2006/relationships/customXml" Target="../ink/ink37.xml"/><Relationship Id="rId96" Type="http://schemas.openxmlformats.org/officeDocument/2006/relationships/image" Target="../media/image47.png"/><Relationship Id="rId140" Type="http://schemas.openxmlformats.org/officeDocument/2006/relationships/image" Target="../media/image67.png"/><Relationship Id="rId161" Type="http://schemas.openxmlformats.org/officeDocument/2006/relationships/customXml" Target="../ink/ink82.xml"/><Relationship Id="rId182" Type="http://schemas.openxmlformats.org/officeDocument/2006/relationships/image" Target="../media/image84.png"/><Relationship Id="rId217" Type="http://schemas.openxmlformats.org/officeDocument/2006/relationships/customXml" Target="../ink/ink114.xml"/><Relationship Id="rId6" Type="http://schemas.openxmlformats.org/officeDocument/2006/relationships/image" Target="../media/image2.png"/><Relationship Id="rId238" Type="http://schemas.openxmlformats.org/officeDocument/2006/relationships/customXml" Target="../ink/ink125.xml"/><Relationship Id="rId23" Type="http://schemas.openxmlformats.org/officeDocument/2006/relationships/customXml" Target="../ink/ink11.xml"/><Relationship Id="rId119" Type="http://schemas.openxmlformats.org/officeDocument/2006/relationships/customXml" Target="../ink/ink59.xml"/><Relationship Id="rId44" Type="http://schemas.openxmlformats.org/officeDocument/2006/relationships/image" Target="../media/image21.png"/><Relationship Id="rId65" Type="http://schemas.openxmlformats.org/officeDocument/2006/relationships/customXml" Target="../ink/ink32.xml"/><Relationship Id="rId86" Type="http://schemas.openxmlformats.org/officeDocument/2006/relationships/image" Target="../media/image42.png"/><Relationship Id="rId130" Type="http://schemas.openxmlformats.org/officeDocument/2006/relationships/image" Target="../media/image62.png"/><Relationship Id="rId151" Type="http://schemas.openxmlformats.org/officeDocument/2006/relationships/customXml" Target="../ink/ink77.xml"/><Relationship Id="rId172" Type="http://schemas.openxmlformats.org/officeDocument/2006/relationships/customXml" Target="../ink/ink90.xml"/><Relationship Id="rId193" Type="http://schemas.openxmlformats.org/officeDocument/2006/relationships/customXml" Target="../ink/ink102.xml"/><Relationship Id="rId207" Type="http://schemas.openxmlformats.org/officeDocument/2006/relationships/customXml" Target="../ink/ink109.xml"/><Relationship Id="rId228" Type="http://schemas.openxmlformats.org/officeDocument/2006/relationships/customXml" Target="../ink/ink120.xml"/><Relationship Id="rId249" Type="http://schemas.openxmlformats.org/officeDocument/2006/relationships/customXml" Target="../ink/ink131.xml"/><Relationship Id="rId13" Type="http://schemas.openxmlformats.org/officeDocument/2006/relationships/customXml" Target="../ink/ink6.xml"/><Relationship Id="rId109" Type="http://schemas.openxmlformats.org/officeDocument/2006/relationships/customXml" Target="../ink/ink54.xml"/><Relationship Id="rId34" Type="http://schemas.openxmlformats.org/officeDocument/2006/relationships/image" Target="../media/image16.png"/><Relationship Id="rId55" Type="http://schemas.openxmlformats.org/officeDocument/2006/relationships/customXml" Target="../ink/ink27.xml"/><Relationship Id="rId76" Type="http://schemas.openxmlformats.org/officeDocument/2006/relationships/image" Target="../media/image37.png"/><Relationship Id="rId97" Type="http://schemas.openxmlformats.org/officeDocument/2006/relationships/customXml" Target="../ink/ink48.xml"/><Relationship Id="rId120" Type="http://schemas.openxmlformats.org/officeDocument/2006/relationships/image" Target="../media/image59.png"/><Relationship Id="rId141" Type="http://schemas.openxmlformats.org/officeDocument/2006/relationships/customXml" Target="../ink/ink72.xml"/><Relationship Id="rId7" Type="http://schemas.openxmlformats.org/officeDocument/2006/relationships/customXml" Target="../ink/ink3.xml"/><Relationship Id="rId162" Type="http://schemas.openxmlformats.org/officeDocument/2006/relationships/image" Target="../media/image78.png"/><Relationship Id="rId183" Type="http://schemas.openxmlformats.org/officeDocument/2006/relationships/customXml" Target="../ink/ink97.xml"/><Relationship Id="rId218" Type="http://schemas.openxmlformats.org/officeDocument/2006/relationships/image" Target="../media/image102.png"/><Relationship Id="rId239" Type="http://schemas.openxmlformats.org/officeDocument/2006/relationships/customXml" Target="../ink/ink126.xml"/><Relationship Id="rId250" Type="http://schemas.openxmlformats.org/officeDocument/2006/relationships/image" Target="../media/image117.png"/><Relationship Id="rId24" Type="http://schemas.openxmlformats.org/officeDocument/2006/relationships/image" Target="../media/image11.png"/><Relationship Id="rId45" Type="http://schemas.openxmlformats.org/officeDocument/2006/relationships/customXml" Target="../ink/ink22.xml"/><Relationship Id="rId66" Type="http://schemas.openxmlformats.org/officeDocument/2006/relationships/image" Target="../media/image32.png"/><Relationship Id="rId87" Type="http://schemas.openxmlformats.org/officeDocument/2006/relationships/customXml" Target="../ink/ink43.xml"/><Relationship Id="rId110" Type="http://schemas.openxmlformats.org/officeDocument/2006/relationships/image" Target="../media/image54.png"/><Relationship Id="rId131" Type="http://schemas.openxmlformats.org/officeDocument/2006/relationships/customXml" Target="../ink/ink67.xml"/><Relationship Id="rId152" Type="http://schemas.openxmlformats.org/officeDocument/2006/relationships/image" Target="../media/image73.png"/><Relationship Id="rId173" Type="http://schemas.openxmlformats.org/officeDocument/2006/relationships/customXml" Target="../ink/ink91.xml"/><Relationship Id="rId194" Type="http://schemas.openxmlformats.org/officeDocument/2006/relationships/image" Target="../media/image90.png"/><Relationship Id="rId208" Type="http://schemas.openxmlformats.org/officeDocument/2006/relationships/image" Target="../media/image97.png"/><Relationship Id="rId229" Type="http://schemas.openxmlformats.org/officeDocument/2006/relationships/image" Target="../media/image107.png"/><Relationship Id="rId240" Type="http://schemas.openxmlformats.org/officeDocument/2006/relationships/image" Target="../media/image112.png"/><Relationship Id="rId14" Type="http://schemas.openxmlformats.org/officeDocument/2006/relationships/image" Target="../media/image6.png"/><Relationship Id="rId35" Type="http://schemas.openxmlformats.org/officeDocument/2006/relationships/customXml" Target="../ink/ink17.xml"/><Relationship Id="rId56" Type="http://schemas.openxmlformats.org/officeDocument/2006/relationships/image" Target="../media/image27.png"/><Relationship Id="rId77" Type="http://schemas.openxmlformats.org/officeDocument/2006/relationships/customXml" Target="../ink/ink38.xml"/><Relationship Id="rId100" Type="http://schemas.openxmlformats.org/officeDocument/2006/relationships/image" Target="../media/image49.png"/><Relationship Id="rId8" Type="http://schemas.openxmlformats.org/officeDocument/2006/relationships/image" Target="../media/image3.png"/><Relationship Id="rId98" Type="http://schemas.openxmlformats.org/officeDocument/2006/relationships/image" Target="../media/image48.png"/><Relationship Id="rId121" Type="http://schemas.openxmlformats.org/officeDocument/2006/relationships/customXml" Target="../ink/ink60.xml"/><Relationship Id="rId142" Type="http://schemas.openxmlformats.org/officeDocument/2006/relationships/image" Target="../media/image68.png"/><Relationship Id="rId163" Type="http://schemas.openxmlformats.org/officeDocument/2006/relationships/customXml" Target="../ink/ink83.xml"/><Relationship Id="rId184" Type="http://schemas.openxmlformats.org/officeDocument/2006/relationships/image" Target="../media/image85.png"/><Relationship Id="rId219" Type="http://schemas.openxmlformats.org/officeDocument/2006/relationships/customXml" Target="../ink/ink115.xml"/><Relationship Id="rId230" Type="http://schemas.openxmlformats.org/officeDocument/2006/relationships/customXml" Target="../ink/ink121.xml"/><Relationship Id="rId251" Type="http://schemas.openxmlformats.org/officeDocument/2006/relationships/customXml" Target="../ink/ink132.xml"/><Relationship Id="rId25" Type="http://schemas.openxmlformats.org/officeDocument/2006/relationships/customXml" Target="../ink/ink12.xml"/><Relationship Id="rId46" Type="http://schemas.openxmlformats.org/officeDocument/2006/relationships/image" Target="../media/image22.png"/><Relationship Id="rId67" Type="http://schemas.openxmlformats.org/officeDocument/2006/relationships/customXml" Target="../ink/ink33.xml"/><Relationship Id="rId88" Type="http://schemas.openxmlformats.org/officeDocument/2006/relationships/image" Target="../media/image43.png"/><Relationship Id="rId111" Type="http://schemas.openxmlformats.org/officeDocument/2006/relationships/customXml" Target="../ink/ink55.xml"/><Relationship Id="rId132" Type="http://schemas.openxmlformats.org/officeDocument/2006/relationships/image" Target="../media/image63.png"/><Relationship Id="rId153" Type="http://schemas.openxmlformats.org/officeDocument/2006/relationships/customXml" Target="../ink/ink78.xml"/><Relationship Id="rId174" Type="http://schemas.openxmlformats.org/officeDocument/2006/relationships/image" Target="../media/image81.png"/><Relationship Id="rId195" Type="http://schemas.openxmlformats.org/officeDocument/2006/relationships/customXml" Target="../ink/ink103.xml"/><Relationship Id="rId209" Type="http://schemas.openxmlformats.org/officeDocument/2006/relationships/customXml" Target="../ink/ink110.xml"/><Relationship Id="rId220" Type="http://schemas.openxmlformats.org/officeDocument/2006/relationships/image" Target="../media/image103.png"/><Relationship Id="rId241" Type="http://schemas.openxmlformats.org/officeDocument/2006/relationships/customXml" Target="../ink/ink127.xml"/><Relationship Id="rId15" Type="http://schemas.openxmlformats.org/officeDocument/2006/relationships/customXml" Target="../ink/ink7.xml"/><Relationship Id="rId36" Type="http://schemas.openxmlformats.org/officeDocument/2006/relationships/image" Target="../media/image17.png"/><Relationship Id="rId57" Type="http://schemas.openxmlformats.org/officeDocument/2006/relationships/customXml" Target="../ink/ink28.xml"/><Relationship Id="rId78" Type="http://schemas.openxmlformats.org/officeDocument/2006/relationships/image" Target="../media/image38.png"/><Relationship Id="rId99" Type="http://schemas.openxmlformats.org/officeDocument/2006/relationships/customXml" Target="../ink/ink49.xml"/><Relationship Id="rId101" Type="http://schemas.openxmlformats.org/officeDocument/2006/relationships/customXml" Target="../ink/ink50.xml"/><Relationship Id="rId122" Type="http://schemas.openxmlformats.org/officeDocument/2006/relationships/customXml" Target="../ink/ink61.xml"/><Relationship Id="rId143" Type="http://schemas.openxmlformats.org/officeDocument/2006/relationships/customXml" Target="../ink/ink73.xml"/><Relationship Id="rId164" Type="http://schemas.openxmlformats.org/officeDocument/2006/relationships/image" Target="../media/image79.png"/><Relationship Id="rId185" Type="http://schemas.openxmlformats.org/officeDocument/2006/relationships/customXml" Target="../ink/ink98.xml"/><Relationship Id="rId9" Type="http://schemas.openxmlformats.org/officeDocument/2006/relationships/customXml" Target="../ink/ink4.xml"/><Relationship Id="rId210" Type="http://schemas.openxmlformats.org/officeDocument/2006/relationships/image" Target="../media/image98.png"/><Relationship Id="rId26" Type="http://schemas.openxmlformats.org/officeDocument/2006/relationships/image" Target="../media/image12.png"/><Relationship Id="rId231" Type="http://schemas.openxmlformats.org/officeDocument/2006/relationships/image" Target="../media/image108.png"/><Relationship Id="rId252" Type="http://schemas.openxmlformats.org/officeDocument/2006/relationships/image" Target="../media/image118.png"/><Relationship Id="rId47" Type="http://schemas.openxmlformats.org/officeDocument/2006/relationships/customXml" Target="../ink/ink23.xml"/><Relationship Id="rId68" Type="http://schemas.openxmlformats.org/officeDocument/2006/relationships/image" Target="../media/image33.png"/><Relationship Id="rId89" Type="http://schemas.openxmlformats.org/officeDocument/2006/relationships/customXml" Target="../ink/ink44.xml"/><Relationship Id="rId112" Type="http://schemas.openxmlformats.org/officeDocument/2006/relationships/image" Target="../media/image55.png"/><Relationship Id="rId133" Type="http://schemas.openxmlformats.org/officeDocument/2006/relationships/customXml" Target="../ink/ink68.xml"/><Relationship Id="rId154" Type="http://schemas.openxmlformats.org/officeDocument/2006/relationships/image" Target="../media/image74.png"/><Relationship Id="rId175" Type="http://schemas.openxmlformats.org/officeDocument/2006/relationships/customXml" Target="../ink/ink92.xml"/><Relationship Id="rId196" Type="http://schemas.openxmlformats.org/officeDocument/2006/relationships/image" Target="../media/image91.png"/><Relationship Id="rId200" Type="http://schemas.openxmlformats.org/officeDocument/2006/relationships/image" Target="../media/image93.png"/><Relationship Id="rId16" Type="http://schemas.openxmlformats.org/officeDocument/2006/relationships/image" Target="../media/image7.png"/><Relationship Id="rId221" Type="http://schemas.openxmlformats.org/officeDocument/2006/relationships/customXml" Target="../ink/ink116.xml"/><Relationship Id="rId242" Type="http://schemas.openxmlformats.org/officeDocument/2006/relationships/image" Target="../media/image113.png"/><Relationship Id="rId37" Type="http://schemas.openxmlformats.org/officeDocument/2006/relationships/customXml" Target="../ink/ink18.xml"/><Relationship Id="rId58" Type="http://schemas.openxmlformats.org/officeDocument/2006/relationships/image" Target="../media/image28.png"/><Relationship Id="rId79" Type="http://schemas.openxmlformats.org/officeDocument/2006/relationships/customXml" Target="../ink/ink39.xml"/><Relationship Id="rId102" Type="http://schemas.openxmlformats.org/officeDocument/2006/relationships/image" Target="../media/image50.png"/><Relationship Id="rId123" Type="http://schemas.openxmlformats.org/officeDocument/2006/relationships/customXml" Target="../ink/ink62.xml"/><Relationship Id="rId144" Type="http://schemas.openxmlformats.org/officeDocument/2006/relationships/image" Target="../media/image69.png"/><Relationship Id="rId90" Type="http://schemas.openxmlformats.org/officeDocument/2006/relationships/image" Target="../media/image44.png"/><Relationship Id="rId165" Type="http://schemas.openxmlformats.org/officeDocument/2006/relationships/customXml" Target="../ink/ink84.xml"/><Relationship Id="rId186" Type="http://schemas.openxmlformats.org/officeDocument/2006/relationships/image" Target="../media/image86.png"/><Relationship Id="rId211" Type="http://schemas.openxmlformats.org/officeDocument/2006/relationships/customXml" Target="../ink/ink111.xml"/><Relationship Id="rId232" Type="http://schemas.openxmlformats.org/officeDocument/2006/relationships/customXml" Target="../ink/ink122.xml"/><Relationship Id="rId253" Type="http://schemas.openxmlformats.org/officeDocument/2006/relationships/customXml" Target="../ink/ink133.xml"/><Relationship Id="rId27" Type="http://schemas.openxmlformats.org/officeDocument/2006/relationships/customXml" Target="../ink/ink13.xml"/><Relationship Id="rId48" Type="http://schemas.openxmlformats.org/officeDocument/2006/relationships/image" Target="../media/image23.png"/><Relationship Id="rId69" Type="http://schemas.openxmlformats.org/officeDocument/2006/relationships/customXml" Target="../ink/ink34.xml"/><Relationship Id="rId113" Type="http://schemas.openxmlformats.org/officeDocument/2006/relationships/customXml" Target="../ink/ink56.xml"/><Relationship Id="rId134" Type="http://schemas.openxmlformats.org/officeDocument/2006/relationships/image" Target="../media/image64.png"/><Relationship Id="rId80" Type="http://schemas.openxmlformats.org/officeDocument/2006/relationships/image" Target="../media/image39.png"/><Relationship Id="rId155" Type="http://schemas.openxmlformats.org/officeDocument/2006/relationships/customXml" Target="../ink/ink79.xml"/><Relationship Id="rId176" Type="http://schemas.openxmlformats.org/officeDocument/2006/relationships/image" Target="../media/image82.png"/><Relationship Id="rId197" Type="http://schemas.openxmlformats.org/officeDocument/2006/relationships/customXml" Target="../ink/ink104.xml"/><Relationship Id="rId201" Type="http://schemas.openxmlformats.org/officeDocument/2006/relationships/customXml" Target="../ink/ink106.xml"/><Relationship Id="rId222" Type="http://schemas.openxmlformats.org/officeDocument/2006/relationships/image" Target="../media/image104.png"/><Relationship Id="rId243" Type="http://schemas.openxmlformats.org/officeDocument/2006/relationships/customXml" Target="../ink/ink128.xml"/><Relationship Id="rId17" Type="http://schemas.openxmlformats.org/officeDocument/2006/relationships/customXml" Target="../ink/ink8.xml"/><Relationship Id="rId38" Type="http://schemas.openxmlformats.org/officeDocument/2006/relationships/image" Target="../media/image18.png"/><Relationship Id="rId59" Type="http://schemas.openxmlformats.org/officeDocument/2006/relationships/customXml" Target="../ink/ink29.xml"/><Relationship Id="rId103" Type="http://schemas.openxmlformats.org/officeDocument/2006/relationships/customXml" Target="../ink/ink51.xml"/><Relationship Id="rId124" Type="http://schemas.openxmlformats.org/officeDocument/2006/relationships/image" Target="../media/image60.png"/><Relationship Id="rId70" Type="http://schemas.openxmlformats.org/officeDocument/2006/relationships/image" Target="../media/image34.png"/><Relationship Id="rId91" Type="http://schemas.openxmlformats.org/officeDocument/2006/relationships/customXml" Target="../ink/ink45.xml"/><Relationship Id="rId145" Type="http://schemas.openxmlformats.org/officeDocument/2006/relationships/customXml" Target="../ink/ink74.xml"/><Relationship Id="rId166" Type="http://schemas.openxmlformats.org/officeDocument/2006/relationships/customXml" Target="../ink/ink85.xml"/><Relationship Id="rId187" Type="http://schemas.openxmlformats.org/officeDocument/2006/relationships/customXml" Target="../ink/ink99.xml"/><Relationship Id="rId1" Type="http://schemas.openxmlformats.org/officeDocument/2006/relationships/slideLayout" Target="../slideLayouts/slideLayout2.xml"/><Relationship Id="rId212" Type="http://schemas.openxmlformats.org/officeDocument/2006/relationships/image" Target="../media/image99.png"/><Relationship Id="rId233" Type="http://schemas.openxmlformats.org/officeDocument/2006/relationships/image" Target="../media/image109.png"/><Relationship Id="rId254" Type="http://schemas.openxmlformats.org/officeDocument/2006/relationships/image" Target="../media/image119.png"/><Relationship Id="rId28" Type="http://schemas.openxmlformats.org/officeDocument/2006/relationships/image" Target="../media/image13.png"/><Relationship Id="rId49" Type="http://schemas.openxmlformats.org/officeDocument/2006/relationships/customXml" Target="../ink/ink24.xml"/><Relationship Id="rId114" Type="http://schemas.openxmlformats.org/officeDocument/2006/relationships/image" Target="../media/image56.png"/><Relationship Id="rId60" Type="http://schemas.openxmlformats.org/officeDocument/2006/relationships/image" Target="../media/image29.png"/><Relationship Id="rId81" Type="http://schemas.openxmlformats.org/officeDocument/2006/relationships/customXml" Target="../ink/ink40.xml"/><Relationship Id="rId135" Type="http://schemas.openxmlformats.org/officeDocument/2006/relationships/customXml" Target="../ink/ink69.xml"/><Relationship Id="rId156" Type="http://schemas.openxmlformats.org/officeDocument/2006/relationships/image" Target="../media/image75.png"/><Relationship Id="rId177" Type="http://schemas.openxmlformats.org/officeDocument/2006/relationships/customXml" Target="../ink/ink93.xml"/><Relationship Id="rId198" Type="http://schemas.openxmlformats.org/officeDocument/2006/relationships/image" Target="../media/image92.png"/><Relationship Id="rId202" Type="http://schemas.openxmlformats.org/officeDocument/2006/relationships/image" Target="../media/image94.png"/><Relationship Id="rId223" Type="http://schemas.openxmlformats.org/officeDocument/2006/relationships/customXml" Target="../ink/ink117.xml"/><Relationship Id="rId244" Type="http://schemas.openxmlformats.org/officeDocument/2006/relationships/image" Target="../media/image114.png"/><Relationship Id="rId18" Type="http://schemas.openxmlformats.org/officeDocument/2006/relationships/image" Target="../media/image8.png"/><Relationship Id="rId39" Type="http://schemas.openxmlformats.org/officeDocument/2006/relationships/customXml" Target="../ink/ink19.xml"/><Relationship Id="rId50" Type="http://schemas.openxmlformats.org/officeDocument/2006/relationships/image" Target="../media/image24.png"/><Relationship Id="rId104" Type="http://schemas.openxmlformats.org/officeDocument/2006/relationships/image" Target="../media/image51.png"/><Relationship Id="rId125" Type="http://schemas.openxmlformats.org/officeDocument/2006/relationships/customXml" Target="../ink/ink63.xml"/><Relationship Id="rId146" Type="http://schemas.openxmlformats.org/officeDocument/2006/relationships/image" Target="../media/image70.png"/><Relationship Id="rId167" Type="http://schemas.openxmlformats.org/officeDocument/2006/relationships/customXml" Target="../ink/ink86.xml"/><Relationship Id="rId188" Type="http://schemas.openxmlformats.org/officeDocument/2006/relationships/image" Target="../media/image87.png"/><Relationship Id="rId71" Type="http://schemas.openxmlformats.org/officeDocument/2006/relationships/customXml" Target="../ink/ink35.xml"/><Relationship Id="rId92" Type="http://schemas.openxmlformats.org/officeDocument/2006/relationships/image" Target="../media/image45.png"/><Relationship Id="rId213" Type="http://schemas.openxmlformats.org/officeDocument/2006/relationships/customXml" Target="../ink/ink112.xml"/><Relationship Id="rId234" Type="http://schemas.openxmlformats.org/officeDocument/2006/relationships/customXml" Target="../ink/ink123.xml"/><Relationship Id="rId2" Type="http://schemas.openxmlformats.org/officeDocument/2006/relationships/notesSlide" Target="../notesSlides/notesSlide2.xml"/><Relationship Id="rId29" Type="http://schemas.openxmlformats.org/officeDocument/2006/relationships/customXml" Target="../ink/ink14.xml"/><Relationship Id="rId255" Type="http://schemas.openxmlformats.org/officeDocument/2006/relationships/customXml" Target="../ink/ink134.xml"/><Relationship Id="rId40" Type="http://schemas.openxmlformats.org/officeDocument/2006/relationships/image" Target="../media/image19.png"/><Relationship Id="rId115" Type="http://schemas.openxmlformats.org/officeDocument/2006/relationships/customXml" Target="../ink/ink57.xml"/><Relationship Id="rId136" Type="http://schemas.openxmlformats.org/officeDocument/2006/relationships/image" Target="../media/image65.png"/><Relationship Id="rId157" Type="http://schemas.openxmlformats.org/officeDocument/2006/relationships/customXml" Target="../ink/ink80.xml"/><Relationship Id="rId178" Type="http://schemas.openxmlformats.org/officeDocument/2006/relationships/image" Target="../media/image83.png"/><Relationship Id="rId61" Type="http://schemas.openxmlformats.org/officeDocument/2006/relationships/customXml" Target="../ink/ink30.xml"/><Relationship Id="rId82" Type="http://schemas.openxmlformats.org/officeDocument/2006/relationships/image" Target="../media/image40.png"/><Relationship Id="rId199" Type="http://schemas.openxmlformats.org/officeDocument/2006/relationships/customXml" Target="../ink/ink105.xml"/><Relationship Id="rId203" Type="http://schemas.openxmlformats.org/officeDocument/2006/relationships/customXml" Target="../ink/ink107.xml"/><Relationship Id="rId19" Type="http://schemas.openxmlformats.org/officeDocument/2006/relationships/customXml" Target="../ink/ink9.xml"/><Relationship Id="rId224" Type="http://schemas.openxmlformats.org/officeDocument/2006/relationships/image" Target="../media/image105.png"/><Relationship Id="rId245" Type="http://schemas.openxmlformats.org/officeDocument/2006/relationships/customXml" Target="../ink/ink129.xml"/><Relationship Id="rId30" Type="http://schemas.openxmlformats.org/officeDocument/2006/relationships/image" Target="../media/image14.png"/><Relationship Id="rId105" Type="http://schemas.openxmlformats.org/officeDocument/2006/relationships/customXml" Target="../ink/ink52.xml"/><Relationship Id="rId126" Type="http://schemas.openxmlformats.org/officeDocument/2006/relationships/customXml" Target="../ink/ink64.xml"/><Relationship Id="rId147" Type="http://schemas.openxmlformats.org/officeDocument/2006/relationships/customXml" Target="../ink/ink75.xml"/><Relationship Id="rId168" Type="http://schemas.openxmlformats.org/officeDocument/2006/relationships/customXml" Target="../ink/ink87.xml"/><Relationship Id="rId51" Type="http://schemas.openxmlformats.org/officeDocument/2006/relationships/customXml" Target="../ink/ink25.xml"/><Relationship Id="rId72" Type="http://schemas.openxmlformats.org/officeDocument/2006/relationships/image" Target="../media/image35.png"/><Relationship Id="rId93" Type="http://schemas.openxmlformats.org/officeDocument/2006/relationships/customXml" Target="../ink/ink46.xml"/><Relationship Id="rId189" Type="http://schemas.openxmlformats.org/officeDocument/2006/relationships/customXml" Target="../ink/ink100.xml"/><Relationship Id="rId3" Type="http://schemas.openxmlformats.org/officeDocument/2006/relationships/customXml" Target="../ink/ink1.xml"/><Relationship Id="rId214" Type="http://schemas.openxmlformats.org/officeDocument/2006/relationships/image" Target="../media/image100.png"/><Relationship Id="rId235" Type="http://schemas.openxmlformats.org/officeDocument/2006/relationships/image" Target="../media/image110.png"/><Relationship Id="rId256" Type="http://schemas.openxmlformats.org/officeDocument/2006/relationships/image" Target="../media/image120.png"/><Relationship Id="rId116" Type="http://schemas.openxmlformats.org/officeDocument/2006/relationships/image" Target="../media/image57.png"/><Relationship Id="rId137" Type="http://schemas.openxmlformats.org/officeDocument/2006/relationships/customXml" Target="../ink/ink70.xml"/><Relationship Id="rId158" Type="http://schemas.openxmlformats.org/officeDocument/2006/relationships/image" Target="../media/image76.png"/><Relationship Id="rId20" Type="http://schemas.openxmlformats.org/officeDocument/2006/relationships/image" Target="../media/image9.png"/><Relationship Id="rId41" Type="http://schemas.openxmlformats.org/officeDocument/2006/relationships/customXml" Target="../ink/ink20.xml"/><Relationship Id="rId62" Type="http://schemas.openxmlformats.org/officeDocument/2006/relationships/image" Target="../media/image30.png"/><Relationship Id="rId83" Type="http://schemas.openxmlformats.org/officeDocument/2006/relationships/customXml" Target="../ink/ink41.xml"/><Relationship Id="rId179" Type="http://schemas.openxmlformats.org/officeDocument/2006/relationships/customXml" Target="../ink/ink94.xml"/><Relationship Id="rId190" Type="http://schemas.openxmlformats.org/officeDocument/2006/relationships/image" Target="../media/image88.png"/><Relationship Id="rId204" Type="http://schemas.openxmlformats.org/officeDocument/2006/relationships/image" Target="../media/image95.png"/><Relationship Id="rId225" Type="http://schemas.openxmlformats.org/officeDocument/2006/relationships/customXml" Target="../ink/ink118.xml"/><Relationship Id="rId246" Type="http://schemas.openxmlformats.org/officeDocument/2006/relationships/image" Target="../media/image115.png"/><Relationship Id="rId106" Type="http://schemas.openxmlformats.org/officeDocument/2006/relationships/image" Target="../media/image52.png"/><Relationship Id="rId127" Type="http://schemas.openxmlformats.org/officeDocument/2006/relationships/customXml" Target="../ink/ink65.xml"/><Relationship Id="rId10" Type="http://schemas.openxmlformats.org/officeDocument/2006/relationships/image" Target="../media/image4.png"/><Relationship Id="rId31" Type="http://schemas.openxmlformats.org/officeDocument/2006/relationships/customXml" Target="../ink/ink15.xml"/><Relationship Id="rId52" Type="http://schemas.openxmlformats.org/officeDocument/2006/relationships/image" Target="../media/image25.png"/><Relationship Id="rId73" Type="http://schemas.openxmlformats.org/officeDocument/2006/relationships/customXml" Target="../ink/ink36.xml"/><Relationship Id="rId94" Type="http://schemas.openxmlformats.org/officeDocument/2006/relationships/image" Target="../media/image46.png"/><Relationship Id="rId148" Type="http://schemas.openxmlformats.org/officeDocument/2006/relationships/image" Target="../media/image71.png"/><Relationship Id="rId169" Type="http://schemas.openxmlformats.org/officeDocument/2006/relationships/customXml" Target="../ink/ink88.xml"/><Relationship Id="rId4" Type="http://schemas.openxmlformats.org/officeDocument/2006/relationships/image" Target="../media/image1.png"/><Relationship Id="rId180" Type="http://schemas.openxmlformats.org/officeDocument/2006/relationships/customXml" Target="../ink/ink95.xml"/><Relationship Id="rId215" Type="http://schemas.openxmlformats.org/officeDocument/2006/relationships/customXml" Target="../ink/ink113.xml"/><Relationship Id="rId236" Type="http://schemas.openxmlformats.org/officeDocument/2006/relationships/customXml" Target="../ink/ink124.xml"/><Relationship Id="rId257" Type="http://schemas.openxmlformats.org/officeDocument/2006/relationships/customXml" Target="../ink/ink135.xml"/></Relationships>
</file>

<file path=ppt/slides/_rels/slide5.xml.rels><?xml version="1.0" encoding="UTF-8" standalone="yes"?>
<Relationships xmlns="http://schemas.openxmlformats.org/package/2006/relationships"><Relationship Id="rId3" Type="http://schemas.openxmlformats.org/officeDocument/2006/relationships/image" Target="../media/image12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12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AE67E1-C5A8-9A8E-78BB-5DAF9EDA9D24}"/>
              </a:ext>
            </a:extLst>
          </p:cNvPr>
          <p:cNvSpPr>
            <a:spLocks noGrp="1"/>
          </p:cNvSpPr>
          <p:nvPr>
            <p:ph type="ctrTitle"/>
          </p:nvPr>
        </p:nvSpPr>
        <p:spPr/>
        <p:txBody>
          <a:bodyPr/>
          <a:lstStyle/>
          <a:p>
            <a:r>
              <a:rPr lang="da-DK" dirty="0"/>
              <a:t>Affaldshierarkiet</a:t>
            </a:r>
          </a:p>
        </p:txBody>
      </p:sp>
      <p:sp>
        <p:nvSpPr>
          <p:cNvPr id="3" name="Undertitel 2">
            <a:extLst>
              <a:ext uri="{FF2B5EF4-FFF2-40B4-BE49-F238E27FC236}">
                <a16:creationId xmlns:a16="http://schemas.microsoft.com/office/drawing/2014/main" id="{DFBC295E-65E7-5951-EC38-237323FF999A}"/>
              </a:ext>
            </a:extLst>
          </p:cNvPr>
          <p:cNvSpPr>
            <a:spLocks noGrp="1"/>
          </p:cNvSpPr>
          <p:nvPr>
            <p:ph type="subTitle" idx="1"/>
          </p:nvPr>
        </p:nvSpPr>
        <p:spPr/>
        <p:txBody>
          <a:bodyPr>
            <a:normAutofit/>
          </a:bodyPr>
          <a:lstStyle/>
          <a:p>
            <a:r>
              <a:rPr lang="da-DK" sz="3200" dirty="0"/>
              <a:t>Praktisk øvelse </a:t>
            </a:r>
          </a:p>
        </p:txBody>
      </p:sp>
    </p:spTree>
    <p:extLst>
      <p:ext uri="{BB962C8B-B14F-4D97-AF65-F5344CB8AC3E}">
        <p14:creationId xmlns:p14="http://schemas.microsoft.com/office/powerpoint/2010/main" val="783183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sinkelse 4">
            <a:extLst>
              <a:ext uri="{FF2B5EF4-FFF2-40B4-BE49-F238E27FC236}">
                <a16:creationId xmlns:a16="http://schemas.microsoft.com/office/drawing/2014/main" id="{4D0D0EA1-FE80-C6CC-B62B-225AC2764486}"/>
              </a:ext>
            </a:extLst>
          </p:cNvPr>
          <p:cNvSpPr/>
          <p:nvPr/>
        </p:nvSpPr>
        <p:spPr>
          <a:xfrm>
            <a:off x="5186711" y="1825624"/>
            <a:ext cx="3814233" cy="4084109"/>
          </a:xfrm>
          <a:prstGeom prst="flowChartDelay">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orsinkelse 5">
            <a:extLst>
              <a:ext uri="{FF2B5EF4-FFF2-40B4-BE49-F238E27FC236}">
                <a16:creationId xmlns:a16="http://schemas.microsoft.com/office/drawing/2014/main" id="{2926F03D-8A58-F6F2-5025-DDA28CE35BB5}"/>
              </a:ext>
            </a:extLst>
          </p:cNvPr>
          <p:cNvSpPr/>
          <p:nvPr/>
        </p:nvSpPr>
        <p:spPr>
          <a:xfrm flipH="1">
            <a:off x="1870255" y="1825625"/>
            <a:ext cx="3314700" cy="4084108"/>
          </a:xfrm>
          <a:prstGeom prst="flowChartDelay">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7" name="Rektangel 26">
            <a:extLst>
              <a:ext uri="{FF2B5EF4-FFF2-40B4-BE49-F238E27FC236}">
                <a16:creationId xmlns:a16="http://schemas.microsoft.com/office/drawing/2014/main" id="{B45A083E-8AE8-ABEC-4736-CDBEFB587084}"/>
              </a:ext>
            </a:extLst>
          </p:cNvPr>
          <p:cNvSpPr/>
          <p:nvPr/>
        </p:nvSpPr>
        <p:spPr>
          <a:xfrm>
            <a:off x="3757673" y="4875535"/>
            <a:ext cx="1273721" cy="1034196"/>
          </a:xfrm>
          <a:prstGeom prst="rect">
            <a:avLst/>
          </a:prstGeom>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Design og produktion</a:t>
            </a:r>
          </a:p>
        </p:txBody>
      </p:sp>
      <p:sp>
        <p:nvSpPr>
          <p:cNvPr id="7" name="Forsinkelse 6">
            <a:extLst>
              <a:ext uri="{FF2B5EF4-FFF2-40B4-BE49-F238E27FC236}">
                <a16:creationId xmlns:a16="http://schemas.microsoft.com/office/drawing/2014/main" id="{2446C4F6-4B8C-FE6E-24D3-E1EAD1F19A2D}"/>
              </a:ext>
            </a:extLst>
          </p:cNvPr>
          <p:cNvSpPr/>
          <p:nvPr/>
        </p:nvSpPr>
        <p:spPr>
          <a:xfrm flipH="1">
            <a:off x="3115731" y="2758545"/>
            <a:ext cx="2197100" cy="2218266"/>
          </a:xfrm>
          <a:prstGeom prst="flowChartDelay">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Forsinkelse 7">
            <a:extLst>
              <a:ext uri="{FF2B5EF4-FFF2-40B4-BE49-F238E27FC236}">
                <a16:creationId xmlns:a16="http://schemas.microsoft.com/office/drawing/2014/main" id="{53A52198-55BB-A9D4-8B16-BE551A3A096E}"/>
              </a:ext>
            </a:extLst>
          </p:cNvPr>
          <p:cNvSpPr/>
          <p:nvPr/>
        </p:nvSpPr>
        <p:spPr>
          <a:xfrm>
            <a:off x="5312831" y="2758545"/>
            <a:ext cx="2391834" cy="2218266"/>
          </a:xfrm>
          <a:prstGeom prst="flowChartDelay">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Forsinkelse 19">
            <a:extLst>
              <a:ext uri="{FF2B5EF4-FFF2-40B4-BE49-F238E27FC236}">
                <a16:creationId xmlns:a16="http://schemas.microsoft.com/office/drawing/2014/main" id="{492E6C57-4180-D472-7B83-43ECE0FF1325}"/>
              </a:ext>
            </a:extLst>
          </p:cNvPr>
          <p:cNvSpPr/>
          <p:nvPr/>
        </p:nvSpPr>
        <p:spPr>
          <a:xfrm flipH="1">
            <a:off x="3843146" y="3048000"/>
            <a:ext cx="1900997" cy="1945217"/>
          </a:xfrm>
          <a:prstGeom prst="flowChartDelay">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1" name="Forsinkelse 20">
            <a:extLst>
              <a:ext uri="{FF2B5EF4-FFF2-40B4-BE49-F238E27FC236}">
                <a16:creationId xmlns:a16="http://schemas.microsoft.com/office/drawing/2014/main" id="{EC0A7903-CC5C-F893-3824-567091F5C876}"/>
              </a:ext>
            </a:extLst>
          </p:cNvPr>
          <p:cNvSpPr/>
          <p:nvPr/>
        </p:nvSpPr>
        <p:spPr>
          <a:xfrm flipH="1">
            <a:off x="4442796" y="3569450"/>
            <a:ext cx="1318280" cy="992539"/>
          </a:xfrm>
          <a:prstGeom prst="flowChartDelay">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Forsinkelse 21">
            <a:extLst>
              <a:ext uri="{FF2B5EF4-FFF2-40B4-BE49-F238E27FC236}">
                <a16:creationId xmlns:a16="http://schemas.microsoft.com/office/drawing/2014/main" id="{2AFC5A3C-0FB6-A646-81FB-2C4014E36F6D}"/>
              </a:ext>
            </a:extLst>
          </p:cNvPr>
          <p:cNvSpPr/>
          <p:nvPr/>
        </p:nvSpPr>
        <p:spPr>
          <a:xfrm>
            <a:off x="5744252" y="3048000"/>
            <a:ext cx="1900997" cy="1945217"/>
          </a:xfrm>
          <a:prstGeom prst="flowChartDelay">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Forsinkelse 22">
            <a:extLst>
              <a:ext uri="{FF2B5EF4-FFF2-40B4-BE49-F238E27FC236}">
                <a16:creationId xmlns:a16="http://schemas.microsoft.com/office/drawing/2014/main" id="{78FFAEA5-84BC-2553-9850-2C8545AB8988}"/>
              </a:ext>
            </a:extLst>
          </p:cNvPr>
          <p:cNvSpPr/>
          <p:nvPr/>
        </p:nvSpPr>
        <p:spPr>
          <a:xfrm>
            <a:off x="5739075" y="3762931"/>
            <a:ext cx="1089029" cy="812773"/>
          </a:xfrm>
          <a:prstGeom prst="flowChartDelay">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Forsinkelse 27">
            <a:extLst>
              <a:ext uri="{FF2B5EF4-FFF2-40B4-BE49-F238E27FC236}">
                <a16:creationId xmlns:a16="http://schemas.microsoft.com/office/drawing/2014/main" id="{E3A1A081-E3C5-61C2-39EB-39D32E345D59}"/>
              </a:ext>
            </a:extLst>
          </p:cNvPr>
          <p:cNvSpPr/>
          <p:nvPr/>
        </p:nvSpPr>
        <p:spPr>
          <a:xfrm>
            <a:off x="5743555" y="3569450"/>
            <a:ext cx="1318280" cy="992539"/>
          </a:xfrm>
          <a:prstGeom prst="flowChartDelay">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AF946466-3DE7-2B59-66C7-AF56EF25562B}"/>
              </a:ext>
            </a:extLst>
          </p:cNvPr>
          <p:cNvSpPr>
            <a:spLocks noGrp="1"/>
          </p:cNvSpPr>
          <p:nvPr>
            <p:ph type="title"/>
          </p:nvPr>
        </p:nvSpPr>
        <p:spPr/>
        <p:txBody>
          <a:bodyPr/>
          <a:lstStyle/>
          <a:p>
            <a:r>
              <a:rPr lang="da-DK" dirty="0"/>
              <a:t>Cirkulær økonomisk tankegang</a:t>
            </a:r>
          </a:p>
        </p:txBody>
      </p:sp>
      <p:sp>
        <p:nvSpPr>
          <p:cNvPr id="10" name="Forsinkelse 9">
            <a:extLst>
              <a:ext uri="{FF2B5EF4-FFF2-40B4-BE49-F238E27FC236}">
                <a16:creationId xmlns:a16="http://schemas.microsoft.com/office/drawing/2014/main" id="{449F61EA-65A2-3575-C418-5A1744339176}"/>
              </a:ext>
            </a:extLst>
          </p:cNvPr>
          <p:cNvSpPr/>
          <p:nvPr/>
        </p:nvSpPr>
        <p:spPr>
          <a:xfrm flipH="1">
            <a:off x="5126567" y="3725333"/>
            <a:ext cx="886624" cy="1267883"/>
          </a:xfrm>
          <a:prstGeom prst="flowChartDelay">
            <a:avLst/>
          </a:prstGeom>
          <a:solidFill>
            <a:srgbClr val="92D050"/>
          </a:solid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1" name="Forsinkelse 10">
            <a:extLst>
              <a:ext uri="{FF2B5EF4-FFF2-40B4-BE49-F238E27FC236}">
                <a16:creationId xmlns:a16="http://schemas.microsoft.com/office/drawing/2014/main" id="{BE2B5108-751B-3F0B-63D6-618CE91EBF73}"/>
              </a:ext>
            </a:extLst>
          </p:cNvPr>
          <p:cNvSpPr/>
          <p:nvPr/>
        </p:nvSpPr>
        <p:spPr>
          <a:xfrm flipH="1">
            <a:off x="5507042" y="4148669"/>
            <a:ext cx="556947" cy="443440"/>
          </a:xfrm>
          <a:prstGeom prst="flowChartDelay">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Forsinkelse 12">
            <a:extLst>
              <a:ext uri="{FF2B5EF4-FFF2-40B4-BE49-F238E27FC236}">
                <a16:creationId xmlns:a16="http://schemas.microsoft.com/office/drawing/2014/main" id="{931F269E-5101-3CC0-3215-89212C2505B6}"/>
              </a:ext>
            </a:extLst>
          </p:cNvPr>
          <p:cNvSpPr/>
          <p:nvPr/>
        </p:nvSpPr>
        <p:spPr>
          <a:xfrm>
            <a:off x="6013191" y="3725333"/>
            <a:ext cx="886623" cy="1267883"/>
          </a:xfrm>
          <a:prstGeom prst="flowChartDelay">
            <a:avLst/>
          </a:prstGeom>
          <a:solidFill>
            <a:srgbClr val="92D050"/>
          </a:solid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Forsinkelse 13">
            <a:extLst>
              <a:ext uri="{FF2B5EF4-FFF2-40B4-BE49-F238E27FC236}">
                <a16:creationId xmlns:a16="http://schemas.microsoft.com/office/drawing/2014/main" id="{B299D825-04A5-226C-EC64-0E3F27F01A0D}"/>
              </a:ext>
            </a:extLst>
          </p:cNvPr>
          <p:cNvSpPr/>
          <p:nvPr/>
        </p:nvSpPr>
        <p:spPr>
          <a:xfrm>
            <a:off x="5996258" y="4148669"/>
            <a:ext cx="434173" cy="443440"/>
          </a:xfrm>
          <a:prstGeom prst="flowChartDelay">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Højrepil 14">
            <a:extLst>
              <a:ext uri="{FF2B5EF4-FFF2-40B4-BE49-F238E27FC236}">
                <a16:creationId xmlns:a16="http://schemas.microsoft.com/office/drawing/2014/main" id="{03022964-826D-B680-0E93-BAA203AF0D7A}"/>
              </a:ext>
            </a:extLst>
          </p:cNvPr>
          <p:cNvSpPr/>
          <p:nvPr/>
        </p:nvSpPr>
        <p:spPr>
          <a:xfrm>
            <a:off x="2029882" y="5635974"/>
            <a:ext cx="1727200" cy="324029"/>
          </a:xfrm>
          <a:prstGeom prst="rightArrow">
            <a:avLst>
              <a:gd name="adj1" fmla="val 65170"/>
              <a:gd name="adj2" fmla="val 50000"/>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Nye materialer</a:t>
            </a:r>
          </a:p>
        </p:txBody>
      </p:sp>
      <p:sp>
        <p:nvSpPr>
          <p:cNvPr id="16" name="Tekstfelt 15">
            <a:extLst>
              <a:ext uri="{FF2B5EF4-FFF2-40B4-BE49-F238E27FC236}">
                <a16:creationId xmlns:a16="http://schemas.microsoft.com/office/drawing/2014/main" id="{68A46D3E-45C0-F4CE-4119-7350097A33E1}"/>
              </a:ext>
            </a:extLst>
          </p:cNvPr>
          <p:cNvSpPr txBox="1"/>
          <p:nvPr/>
        </p:nvSpPr>
        <p:spPr>
          <a:xfrm>
            <a:off x="5487494" y="3745471"/>
            <a:ext cx="1088760" cy="400110"/>
          </a:xfrm>
          <a:prstGeom prst="rect">
            <a:avLst/>
          </a:prstGeom>
          <a:noFill/>
        </p:spPr>
        <p:txBody>
          <a:bodyPr wrap="none" rtlCol="0">
            <a:spAutoFit/>
          </a:bodyPr>
          <a:lstStyle/>
          <a:p>
            <a:r>
              <a:rPr lang="da-DK" sz="2000" dirty="0">
                <a:solidFill>
                  <a:schemeClr val="bg1"/>
                </a:solidFill>
              </a:rPr>
              <a:t>Genbrug</a:t>
            </a:r>
          </a:p>
        </p:txBody>
      </p:sp>
      <p:sp>
        <p:nvSpPr>
          <p:cNvPr id="17" name="Tekstfelt 16">
            <a:extLst>
              <a:ext uri="{FF2B5EF4-FFF2-40B4-BE49-F238E27FC236}">
                <a16:creationId xmlns:a16="http://schemas.microsoft.com/office/drawing/2014/main" id="{A85C5B19-861D-A382-9146-49075E58854B}"/>
              </a:ext>
            </a:extLst>
          </p:cNvPr>
          <p:cNvSpPr txBox="1"/>
          <p:nvPr/>
        </p:nvSpPr>
        <p:spPr>
          <a:xfrm>
            <a:off x="4189799" y="2066405"/>
            <a:ext cx="2111347" cy="461665"/>
          </a:xfrm>
          <a:prstGeom prst="rect">
            <a:avLst/>
          </a:prstGeom>
          <a:noFill/>
        </p:spPr>
        <p:txBody>
          <a:bodyPr wrap="none" rtlCol="0">
            <a:spAutoFit/>
          </a:bodyPr>
          <a:lstStyle/>
          <a:p>
            <a:r>
              <a:rPr lang="da-DK" sz="2400" dirty="0">
                <a:solidFill>
                  <a:schemeClr val="bg1"/>
                </a:solidFill>
              </a:rPr>
              <a:t>Genanvendelse</a:t>
            </a:r>
          </a:p>
        </p:txBody>
      </p:sp>
      <p:sp>
        <p:nvSpPr>
          <p:cNvPr id="24" name="Tekstfelt 23">
            <a:extLst>
              <a:ext uri="{FF2B5EF4-FFF2-40B4-BE49-F238E27FC236}">
                <a16:creationId xmlns:a16="http://schemas.microsoft.com/office/drawing/2014/main" id="{4BE31CAD-BB9D-1AC6-B897-969B3DFEBE74}"/>
              </a:ext>
            </a:extLst>
          </p:cNvPr>
          <p:cNvSpPr txBox="1"/>
          <p:nvPr/>
        </p:nvSpPr>
        <p:spPr>
          <a:xfrm>
            <a:off x="4916311" y="3107785"/>
            <a:ext cx="1551900" cy="461665"/>
          </a:xfrm>
          <a:prstGeom prst="rect">
            <a:avLst/>
          </a:prstGeom>
          <a:noFill/>
        </p:spPr>
        <p:txBody>
          <a:bodyPr wrap="none" rtlCol="0">
            <a:spAutoFit/>
          </a:bodyPr>
          <a:lstStyle/>
          <a:p>
            <a:r>
              <a:rPr lang="da-DK" sz="2400" dirty="0">
                <a:solidFill>
                  <a:schemeClr val="bg1"/>
                </a:solidFill>
              </a:rPr>
              <a:t>Reparation</a:t>
            </a:r>
          </a:p>
        </p:txBody>
      </p:sp>
      <p:sp>
        <p:nvSpPr>
          <p:cNvPr id="25" name="Højrepil 24">
            <a:extLst>
              <a:ext uri="{FF2B5EF4-FFF2-40B4-BE49-F238E27FC236}">
                <a16:creationId xmlns:a16="http://schemas.microsoft.com/office/drawing/2014/main" id="{81535BC7-B972-35CB-3188-2E58B27135A5}"/>
              </a:ext>
            </a:extLst>
          </p:cNvPr>
          <p:cNvSpPr/>
          <p:nvPr/>
        </p:nvSpPr>
        <p:spPr>
          <a:xfrm>
            <a:off x="6734689" y="5635974"/>
            <a:ext cx="2290775" cy="311357"/>
          </a:xfrm>
          <a:prstGeom prst="rightArrow">
            <a:avLst>
              <a:gd name="adj1" fmla="val 65170"/>
              <a:gd name="adj2" fmla="val 50000"/>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Forbrænding</a:t>
            </a:r>
          </a:p>
        </p:txBody>
      </p:sp>
      <p:sp>
        <p:nvSpPr>
          <p:cNvPr id="26" name="Rektangel 25">
            <a:extLst>
              <a:ext uri="{FF2B5EF4-FFF2-40B4-BE49-F238E27FC236}">
                <a16:creationId xmlns:a16="http://schemas.microsoft.com/office/drawing/2014/main" id="{0BF51961-EB0F-428D-1DB8-7C52341B4018}"/>
              </a:ext>
            </a:extLst>
          </p:cNvPr>
          <p:cNvSpPr/>
          <p:nvPr/>
        </p:nvSpPr>
        <p:spPr>
          <a:xfrm>
            <a:off x="5033151" y="4992614"/>
            <a:ext cx="1701538" cy="917120"/>
          </a:xfrm>
          <a:prstGeom prst="rect">
            <a:avLst/>
          </a:prstGeom>
          <a:solidFill>
            <a:srgbClr val="92D050"/>
          </a:solid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Brug og vedligehold</a:t>
            </a:r>
          </a:p>
        </p:txBody>
      </p:sp>
    </p:spTree>
    <p:extLst>
      <p:ext uri="{BB962C8B-B14F-4D97-AF65-F5344CB8AC3E}">
        <p14:creationId xmlns:p14="http://schemas.microsoft.com/office/powerpoint/2010/main" val="223553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t 3">
            <a:extLst>
              <a:ext uri="{FF2B5EF4-FFF2-40B4-BE49-F238E27FC236}">
                <a16:creationId xmlns:a16="http://schemas.microsoft.com/office/drawing/2014/main" id="{4A5CDF0F-A560-22F5-43D7-0260A53742A8}"/>
              </a:ext>
            </a:extLst>
          </p:cNvPr>
          <p:cNvSpPr/>
          <p:nvPr/>
        </p:nvSpPr>
        <p:spPr>
          <a:xfrm>
            <a:off x="2783840" y="365126"/>
            <a:ext cx="6624320" cy="6127749"/>
          </a:xfrm>
          <a:prstGeom prst="flowChartMerge">
            <a:avLst/>
          </a:prstGeom>
          <a:solidFill>
            <a:srgbClr val="92D050"/>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Flet 27">
            <a:extLst>
              <a:ext uri="{FF2B5EF4-FFF2-40B4-BE49-F238E27FC236}">
                <a16:creationId xmlns:a16="http://schemas.microsoft.com/office/drawing/2014/main" id="{652D71C7-26A7-6BDF-175F-2567B7C7EB48}"/>
              </a:ext>
            </a:extLst>
          </p:cNvPr>
          <p:cNvSpPr/>
          <p:nvPr/>
        </p:nvSpPr>
        <p:spPr>
          <a:xfrm>
            <a:off x="4143982" y="2809656"/>
            <a:ext cx="3926462" cy="3699869"/>
          </a:xfrm>
          <a:prstGeom prst="flowChartMerg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7" name="Flet 26">
            <a:extLst>
              <a:ext uri="{FF2B5EF4-FFF2-40B4-BE49-F238E27FC236}">
                <a16:creationId xmlns:a16="http://schemas.microsoft.com/office/drawing/2014/main" id="{3739F11A-31A1-9C5D-354E-65406346FD18}"/>
              </a:ext>
            </a:extLst>
          </p:cNvPr>
          <p:cNvSpPr/>
          <p:nvPr/>
        </p:nvSpPr>
        <p:spPr>
          <a:xfrm>
            <a:off x="4706013" y="3900042"/>
            <a:ext cx="2784797" cy="2592831"/>
          </a:xfrm>
          <a:prstGeom prst="flowChartMerg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6" name="Lige forbindelse 5">
            <a:extLst>
              <a:ext uri="{FF2B5EF4-FFF2-40B4-BE49-F238E27FC236}">
                <a16:creationId xmlns:a16="http://schemas.microsoft.com/office/drawing/2014/main" id="{4FA50987-F30A-38B9-9DFA-08471B52A484}"/>
              </a:ext>
            </a:extLst>
          </p:cNvPr>
          <p:cNvCxnSpPr/>
          <p:nvPr/>
        </p:nvCxnSpPr>
        <p:spPr>
          <a:xfrm>
            <a:off x="3474720" y="1690688"/>
            <a:ext cx="52222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Lige forbindelse 6">
            <a:extLst>
              <a:ext uri="{FF2B5EF4-FFF2-40B4-BE49-F238E27FC236}">
                <a16:creationId xmlns:a16="http://schemas.microsoft.com/office/drawing/2014/main" id="{394FB4BE-E4DC-B2F4-0EB8-3D2D5B7FAB87}"/>
              </a:ext>
            </a:extLst>
          </p:cNvPr>
          <p:cNvCxnSpPr>
            <a:cxnSpLocks/>
          </p:cNvCxnSpPr>
          <p:nvPr/>
        </p:nvCxnSpPr>
        <p:spPr>
          <a:xfrm>
            <a:off x="4089400" y="2798128"/>
            <a:ext cx="40005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DFCB922C-2F9A-A624-7CCE-510573E38C90}"/>
              </a:ext>
            </a:extLst>
          </p:cNvPr>
          <p:cNvCxnSpPr>
            <a:cxnSpLocks/>
          </p:cNvCxnSpPr>
          <p:nvPr/>
        </p:nvCxnSpPr>
        <p:spPr>
          <a:xfrm>
            <a:off x="4697091" y="3883388"/>
            <a:ext cx="282130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3">
            <a:extLst>
              <a:ext uri="{FF2B5EF4-FFF2-40B4-BE49-F238E27FC236}">
                <a16:creationId xmlns:a16="http://schemas.microsoft.com/office/drawing/2014/main" id="{C8C41ECB-9CC5-52AA-C010-E25DAD20FE61}"/>
              </a:ext>
            </a:extLst>
          </p:cNvPr>
          <p:cNvCxnSpPr>
            <a:cxnSpLocks/>
          </p:cNvCxnSpPr>
          <p:nvPr/>
        </p:nvCxnSpPr>
        <p:spPr>
          <a:xfrm>
            <a:off x="5302250" y="5026978"/>
            <a:ext cx="1581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kstfelt 17">
            <a:extLst>
              <a:ext uri="{FF2B5EF4-FFF2-40B4-BE49-F238E27FC236}">
                <a16:creationId xmlns:a16="http://schemas.microsoft.com/office/drawing/2014/main" id="{3BD3BD3D-DC45-4EBD-5034-EF1160C981ED}"/>
              </a:ext>
            </a:extLst>
          </p:cNvPr>
          <p:cNvSpPr txBox="1"/>
          <p:nvPr/>
        </p:nvSpPr>
        <p:spPr>
          <a:xfrm>
            <a:off x="5555933" y="5176875"/>
            <a:ext cx="1083951" cy="461665"/>
          </a:xfrm>
          <a:prstGeom prst="rect">
            <a:avLst/>
          </a:prstGeom>
          <a:noFill/>
        </p:spPr>
        <p:txBody>
          <a:bodyPr wrap="none" rtlCol="0">
            <a:spAutoFit/>
          </a:bodyPr>
          <a:lstStyle/>
          <a:p>
            <a:r>
              <a:rPr lang="da-DK" sz="2400" dirty="0"/>
              <a:t>Deponi</a:t>
            </a:r>
          </a:p>
        </p:txBody>
      </p:sp>
      <p:sp>
        <p:nvSpPr>
          <p:cNvPr id="19" name="Tekstfelt 18">
            <a:extLst>
              <a:ext uri="{FF2B5EF4-FFF2-40B4-BE49-F238E27FC236}">
                <a16:creationId xmlns:a16="http://schemas.microsoft.com/office/drawing/2014/main" id="{B33EA75D-21BD-9289-8079-926A3900E615}"/>
              </a:ext>
            </a:extLst>
          </p:cNvPr>
          <p:cNvSpPr txBox="1"/>
          <p:nvPr/>
        </p:nvSpPr>
        <p:spPr>
          <a:xfrm>
            <a:off x="4951047" y="3975202"/>
            <a:ext cx="2286074" cy="769441"/>
          </a:xfrm>
          <a:prstGeom prst="rect">
            <a:avLst/>
          </a:prstGeom>
          <a:noFill/>
        </p:spPr>
        <p:txBody>
          <a:bodyPr wrap="none" rtlCol="0">
            <a:spAutoFit/>
          </a:bodyPr>
          <a:lstStyle/>
          <a:p>
            <a:pPr algn="ctr"/>
            <a:r>
              <a:rPr lang="da-DK" sz="2400" dirty="0"/>
              <a:t>Energiudnyttelse</a:t>
            </a:r>
          </a:p>
          <a:p>
            <a:pPr algn="ctr"/>
            <a:r>
              <a:rPr lang="da-DK" sz="2000" dirty="0"/>
              <a:t>(forbrænding)</a:t>
            </a:r>
          </a:p>
        </p:txBody>
      </p:sp>
      <p:sp>
        <p:nvSpPr>
          <p:cNvPr id="21" name="Tekstfelt 20">
            <a:extLst>
              <a:ext uri="{FF2B5EF4-FFF2-40B4-BE49-F238E27FC236}">
                <a16:creationId xmlns:a16="http://schemas.microsoft.com/office/drawing/2014/main" id="{06C41AE9-EC23-BFE4-7C0E-E724CF6F53B4}"/>
              </a:ext>
            </a:extLst>
          </p:cNvPr>
          <p:cNvSpPr txBox="1"/>
          <p:nvPr/>
        </p:nvSpPr>
        <p:spPr>
          <a:xfrm>
            <a:off x="4697091" y="3046092"/>
            <a:ext cx="2751459" cy="584775"/>
          </a:xfrm>
          <a:prstGeom prst="rect">
            <a:avLst/>
          </a:prstGeom>
          <a:noFill/>
        </p:spPr>
        <p:txBody>
          <a:bodyPr wrap="none" rtlCol="0">
            <a:spAutoFit/>
          </a:bodyPr>
          <a:lstStyle/>
          <a:p>
            <a:r>
              <a:rPr lang="da-DK" sz="3200" dirty="0"/>
              <a:t>Genanvendelse</a:t>
            </a:r>
          </a:p>
        </p:txBody>
      </p:sp>
      <p:sp>
        <p:nvSpPr>
          <p:cNvPr id="22" name="Tekstfelt 21">
            <a:extLst>
              <a:ext uri="{FF2B5EF4-FFF2-40B4-BE49-F238E27FC236}">
                <a16:creationId xmlns:a16="http://schemas.microsoft.com/office/drawing/2014/main" id="{50B5B792-F651-F8DE-17A2-C1ED0D654D14}"/>
              </a:ext>
            </a:extLst>
          </p:cNvPr>
          <p:cNvSpPr txBox="1"/>
          <p:nvPr/>
        </p:nvSpPr>
        <p:spPr>
          <a:xfrm>
            <a:off x="5206202" y="1957785"/>
            <a:ext cx="1633781" cy="584775"/>
          </a:xfrm>
          <a:prstGeom prst="rect">
            <a:avLst/>
          </a:prstGeom>
          <a:noFill/>
        </p:spPr>
        <p:txBody>
          <a:bodyPr wrap="none" rtlCol="0">
            <a:spAutoFit/>
          </a:bodyPr>
          <a:lstStyle/>
          <a:p>
            <a:r>
              <a:rPr lang="da-DK" sz="3200" dirty="0"/>
              <a:t>Genbrug</a:t>
            </a:r>
          </a:p>
        </p:txBody>
      </p:sp>
      <p:sp>
        <p:nvSpPr>
          <p:cNvPr id="23" name="Tekstfelt 22">
            <a:extLst>
              <a:ext uri="{FF2B5EF4-FFF2-40B4-BE49-F238E27FC236}">
                <a16:creationId xmlns:a16="http://schemas.microsoft.com/office/drawing/2014/main" id="{C0BD5AB1-53D2-0B0F-519A-CAA341F4210E}"/>
              </a:ext>
            </a:extLst>
          </p:cNvPr>
          <p:cNvSpPr txBox="1"/>
          <p:nvPr/>
        </p:nvSpPr>
        <p:spPr>
          <a:xfrm>
            <a:off x="4401912" y="710368"/>
            <a:ext cx="3335337" cy="892552"/>
          </a:xfrm>
          <a:prstGeom prst="rect">
            <a:avLst/>
          </a:prstGeom>
          <a:noFill/>
        </p:spPr>
        <p:txBody>
          <a:bodyPr wrap="none" rtlCol="0">
            <a:spAutoFit/>
          </a:bodyPr>
          <a:lstStyle/>
          <a:p>
            <a:r>
              <a:rPr lang="da-DK" sz="3200" dirty="0"/>
              <a:t>Affaldsminimering </a:t>
            </a:r>
          </a:p>
          <a:p>
            <a:pPr algn="ctr"/>
            <a:r>
              <a:rPr lang="da-DK" sz="2000" dirty="0"/>
              <a:t>(kvalitet, design, holdbarhed)</a:t>
            </a:r>
          </a:p>
        </p:txBody>
      </p:sp>
    </p:spTree>
    <p:extLst>
      <p:ext uri="{BB962C8B-B14F-4D97-AF65-F5344CB8AC3E}">
        <p14:creationId xmlns:p14="http://schemas.microsoft.com/office/powerpoint/2010/main" val="319939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A624BB-845D-4D69-6051-F936E0AEE72F}"/>
              </a:ext>
            </a:extLst>
          </p:cNvPr>
          <p:cNvSpPr>
            <a:spLocks noGrp="1"/>
          </p:cNvSpPr>
          <p:nvPr>
            <p:ph type="ctrTitle"/>
          </p:nvPr>
        </p:nvSpPr>
        <p:spPr/>
        <p:txBody>
          <a:bodyPr/>
          <a:lstStyle/>
          <a:p>
            <a:r>
              <a:rPr lang="da-DK" dirty="0"/>
              <a:t>Kort om cirkulær økonomi</a:t>
            </a:r>
          </a:p>
        </p:txBody>
      </p:sp>
      <p:sp>
        <p:nvSpPr>
          <p:cNvPr id="3" name="Undertitel 2">
            <a:extLst>
              <a:ext uri="{FF2B5EF4-FFF2-40B4-BE49-F238E27FC236}">
                <a16:creationId xmlns:a16="http://schemas.microsoft.com/office/drawing/2014/main" id="{EB93615E-1A9D-63D2-E308-94AFA87D786D}"/>
              </a:ext>
            </a:extLst>
          </p:cNvPr>
          <p:cNvSpPr>
            <a:spLocks noGrp="1"/>
          </p:cNvSpPr>
          <p:nvPr>
            <p:ph type="subTitle" idx="1"/>
          </p:nvPr>
        </p:nvSpPr>
        <p:spPr/>
        <p:txBody>
          <a:bodyPr/>
          <a:lstStyle/>
          <a:p>
            <a:endParaRPr lang="da-DK" dirty="0"/>
          </a:p>
        </p:txBody>
      </p:sp>
    </p:spTree>
    <p:extLst>
      <p:ext uri="{BB962C8B-B14F-4D97-AF65-F5344CB8AC3E}">
        <p14:creationId xmlns:p14="http://schemas.microsoft.com/office/powerpoint/2010/main" val="405822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1A8BA14C-9471-B4D1-26EA-8F4EBD0EA7CD}"/>
              </a:ext>
            </a:extLst>
          </p:cNvPr>
          <p:cNvSpPr/>
          <p:nvPr/>
        </p:nvSpPr>
        <p:spPr>
          <a:xfrm>
            <a:off x="5445820" y="210853"/>
            <a:ext cx="6408740" cy="623146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mc:AlternateContent xmlns:mc="http://schemas.openxmlformats.org/markup-compatibility/2006" xmlns:p14="http://schemas.microsoft.com/office/powerpoint/2010/main">
        <mc:Choice Requires="p14">
          <p:contentPart p14:bwMode="auto" r:id="rId3">
            <p14:nvContentPartPr>
              <p14:cNvPr id="16" name="Håndskrift 15">
                <a:extLst>
                  <a:ext uri="{FF2B5EF4-FFF2-40B4-BE49-F238E27FC236}">
                    <a16:creationId xmlns:a16="http://schemas.microsoft.com/office/drawing/2014/main" id="{3A390716-4667-4029-BF5E-9CA071824E1D}"/>
                  </a:ext>
                </a:extLst>
              </p14:cNvPr>
              <p14:cNvContentPartPr/>
              <p14:nvPr/>
            </p14:nvContentPartPr>
            <p14:xfrm>
              <a:off x="1449693" y="6762293"/>
              <a:ext cx="360" cy="360"/>
            </p14:xfrm>
          </p:contentPart>
        </mc:Choice>
        <mc:Fallback xmlns="">
          <p:pic>
            <p:nvPicPr>
              <p:cNvPr id="16" name="Håndskrift 15">
                <a:extLst>
                  <a:ext uri="{FF2B5EF4-FFF2-40B4-BE49-F238E27FC236}">
                    <a16:creationId xmlns:a16="http://schemas.microsoft.com/office/drawing/2014/main" id="{3A390716-4667-4029-BF5E-9CA071824E1D}"/>
                  </a:ext>
                </a:extLst>
              </p:cNvPr>
              <p:cNvPicPr/>
              <p:nvPr/>
            </p:nvPicPr>
            <p:blipFill>
              <a:blip r:embed="rId4"/>
              <a:stretch>
                <a:fillRect/>
              </a:stretch>
            </p:blipFill>
            <p:spPr>
              <a:xfrm>
                <a:off x="1432053" y="6744653"/>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8" name="Håndskrift 17">
                <a:extLst>
                  <a:ext uri="{FF2B5EF4-FFF2-40B4-BE49-F238E27FC236}">
                    <a16:creationId xmlns:a16="http://schemas.microsoft.com/office/drawing/2014/main" id="{2D4245C4-AB26-278F-B71E-7EF10096B954}"/>
                  </a:ext>
                </a:extLst>
              </p14:cNvPr>
              <p14:cNvContentPartPr/>
              <p14:nvPr/>
            </p14:nvContentPartPr>
            <p14:xfrm>
              <a:off x="5513063" y="2994665"/>
              <a:ext cx="564840" cy="2184120"/>
            </p14:xfrm>
          </p:contentPart>
        </mc:Choice>
        <mc:Fallback xmlns="">
          <p:pic>
            <p:nvPicPr>
              <p:cNvPr id="18" name="Håndskrift 17">
                <a:extLst>
                  <a:ext uri="{FF2B5EF4-FFF2-40B4-BE49-F238E27FC236}">
                    <a16:creationId xmlns:a16="http://schemas.microsoft.com/office/drawing/2014/main" id="{2D4245C4-AB26-278F-B71E-7EF10096B954}"/>
                  </a:ext>
                </a:extLst>
              </p:cNvPr>
              <p:cNvPicPr/>
              <p:nvPr/>
            </p:nvPicPr>
            <p:blipFill>
              <a:blip r:embed="rId6"/>
              <a:stretch>
                <a:fillRect/>
              </a:stretch>
            </p:blipFill>
            <p:spPr>
              <a:xfrm>
                <a:off x="5495063" y="2976665"/>
                <a:ext cx="600480" cy="22197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9" name="Håndskrift 18">
                <a:extLst>
                  <a:ext uri="{FF2B5EF4-FFF2-40B4-BE49-F238E27FC236}">
                    <a16:creationId xmlns:a16="http://schemas.microsoft.com/office/drawing/2014/main" id="{6B5C934D-86CD-2279-102A-F49142680C81}"/>
                  </a:ext>
                </a:extLst>
              </p14:cNvPr>
              <p14:cNvContentPartPr/>
              <p14:nvPr/>
            </p14:nvContentPartPr>
            <p14:xfrm>
              <a:off x="6784518" y="1539745"/>
              <a:ext cx="2969640" cy="4341600"/>
            </p14:xfrm>
          </p:contentPart>
        </mc:Choice>
        <mc:Fallback xmlns="">
          <p:pic>
            <p:nvPicPr>
              <p:cNvPr id="19" name="Håndskrift 18">
                <a:extLst>
                  <a:ext uri="{FF2B5EF4-FFF2-40B4-BE49-F238E27FC236}">
                    <a16:creationId xmlns:a16="http://schemas.microsoft.com/office/drawing/2014/main" id="{6B5C934D-86CD-2279-102A-F49142680C81}"/>
                  </a:ext>
                </a:extLst>
              </p:cNvPr>
              <p:cNvPicPr/>
              <p:nvPr/>
            </p:nvPicPr>
            <p:blipFill>
              <a:blip r:embed="rId8"/>
              <a:stretch>
                <a:fillRect/>
              </a:stretch>
            </p:blipFill>
            <p:spPr>
              <a:xfrm>
                <a:off x="6766878" y="1521745"/>
                <a:ext cx="3005280" cy="4377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0" name="Håndskrift 19">
                <a:extLst>
                  <a:ext uri="{FF2B5EF4-FFF2-40B4-BE49-F238E27FC236}">
                    <a16:creationId xmlns:a16="http://schemas.microsoft.com/office/drawing/2014/main" id="{8FCD4D41-8C0B-8BD2-8CBE-3B4169C95654}"/>
                  </a:ext>
                </a:extLst>
              </p14:cNvPr>
              <p14:cNvContentPartPr/>
              <p14:nvPr/>
            </p14:nvContentPartPr>
            <p14:xfrm>
              <a:off x="9410718" y="1776985"/>
              <a:ext cx="1466280" cy="3541680"/>
            </p14:xfrm>
          </p:contentPart>
        </mc:Choice>
        <mc:Fallback xmlns="">
          <p:pic>
            <p:nvPicPr>
              <p:cNvPr id="20" name="Håndskrift 19">
                <a:extLst>
                  <a:ext uri="{FF2B5EF4-FFF2-40B4-BE49-F238E27FC236}">
                    <a16:creationId xmlns:a16="http://schemas.microsoft.com/office/drawing/2014/main" id="{8FCD4D41-8C0B-8BD2-8CBE-3B4169C95654}"/>
                  </a:ext>
                </a:extLst>
              </p:cNvPr>
              <p:cNvPicPr/>
              <p:nvPr/>
            </p:nvPicPr>
            <p:blipFill>
              <a:blip r:embed="rId10"/>
              <a:stretch>
                <a:fillRect/>
              </a:stretch>
            </p:blipFill>
            <p:spPr>
              <a:xfrm>
                <a:off x="9392718" y="1758985"/>
                <a:ext cx="1501920" cy="35773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1" name="Håndskrift 20">
                <a:extLst>
                  <a:ext uri="{FF2B5EF4-FFF2-40B4-BE49-F238E27FC236}">
                    <a16:creationId xmlns:a16="http://schemas.microsoft.com/office/drawing/2014/main" id="{E8EE7E42-FE9E-E942-1F32-F38EB303790D}"/>
                  </a:ext>
                </a:extLst>
              </p14:cNvPr>
              <p14:cNvContentPartPr/>
              <p14:nvPr/>
            </p14:nvContentPartPr>
            <p14:xfrm>
              <a:off x="7700358" y="1450105"/>
              <a:ext cx="1737720" cy="375480"/>
            </p14:xfrm>
          </p:contentPart>
        </mc:Choice>
        <mc:Fallback xmlns="">
          <p:pic>
            <p:nvPicPr>
              <p:cNvPr id="21" name="Håndskrift 20">
                <a:extLst>
                  <a:ext uri="{FF2B5EF4-FFF2-40B4-BE49-F238E27FC236}">
                    <a16:creationId xmlns:a16="http://schemas.microsoft.com/office/drawing/2014/main" id="{E8EE7E42-FE9E-E942-1F32-F38EB303790D}"/>
                  </a:ext>
                </a:extLst>
              </p:cNvPr>
              <p:cNvPicPr/>
              <p:nvPr/>
            </p:nvPicPr>
            <p:blipFill>
              <a:blip r:embed="rId12"/>
              <a:stretch>
                <a:fillRect/>
              </a:stretch>
            </p:blipFill>
            <p:spPr>
              <a:xfrm>
                <a:off x="7682358" y="1432465"/>
                <a:ext cx="1773360" cy="4111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2" name="Håndskrift 21">
                <a:extLst>
                  <a:ext uri="{FF2B5EF4-FFF2-40B4-BE49-F238E27FC236}">
                    <a16:creationId xmlns:a16="http://schemas.microsoft.com/office/drawing/2014/main" id="{3EDFDDF6-FC28-FDB1-74F1-799D32E6B6BD}"/>
                  </a:ext>
                </a:extLst>
              </p14:cNvPr>
              <p14:cNvContentPartPr/>
              <p14:nvPr/>
            </p14:nvContentPartPr>
            <p14:xfrm>
              <a:off x="10356438" y="4536385"/>
              <a:ext cx="439200" cy="722160"/>
            </p14:xfrm>
          </p:contentPart>
        </mc:Choice>
        <mc:Fallback xmlns="">
          <p:pic>
            <p:nvPicPr>
              <p:cNvPr id="22" name="Håndskrift 21">
                <a:extLst>
                  <a:ext uri="{FF2B5EF4-FFF2-40B4-BE49-F238E27FC236}">
                    <a16:creationId xmlns:a16="http://schemas.microsoft.com/office/drawing/2014/main" id="{3EDFDDF6-FC28-FDB1-74F1-799D32E6B6BD}"/>
                  </a:ext>
                </a:extLst>
              </p:cNvPr>
              <p:cNvPicPr/>
              <p:nvPr/>
            </p:nvPicPr>
            <p:blipFill>
              <a:blip r:embed="rId14"/>
              <a:stretch>
                <a:fillRect/>
              </a:stretch>
            </p:blipFill>
            <p:spPr>
              <a:xfrm>
                <a:off x="10338798" y="4518745"/>
                <a:ext cx="474840" cy="7578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3" name="Håndskrift 22">
                <a:extLst>
                  <a:ext uri="{FF2B5EF4-FFF2-40B4-BE49-F238E27FC236}">
                    <a16:creationId xmlns:a16="http://schemas.microsoft.com/office/drawing/2014/main" id="{E9D357CC-125C-0EFA-E226-D8507EFF1EEB}"/>
                  </a:ext>
                </a:extLst>
              </p14:cNvPr>
              <p14:cNvContentPartPr/>
              <p14:nvPr/>
            </p14:nvContentPartPr>
            <p14:xfrm>
              <a:off x="9803118" y="1846465"/>
              <a:ext cx="716400" cy="1057680"/>
            </p14:xfrm>
          </p:contentPart>
        </mc:Choice>
        <mc:Fallback xmlns="">
          <p:pic>
            <p:nvPicPr>
              <p:cNvPr id="23" name="Håndskrift 22">
                <a:extLst>
                  <a:ext uri="{FF2B5EF4-FFF2-40B4-BE49-F238E27FC236}">
                    <a16:creationId xmlns:a16="http://schemas.microsoft.com/office/drawing/2014/main" id="{E9D357CC-125C-0EFA-E226-D8507EFF1EEB}"/>
                  </a:ext>
                </a:extLst>
              </p:cNvPr>
              <p:cNvPicPr/>
              <p:nvPr/>
            </p:nvPicPr>
            <p:blipFill>
              <a:blip r:embed="rId16"/>
              <a:stretch>
                <a:fillRect/>
              </a:stretch>
            </p:blipFill>
            <p:spPr>
              <a:xfrm>
                <a:off x="9785118" y="1828825"/>
                <a:ext cx="752040" cy="10933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4" name="Håndskrift 23">
                <a:extLst>
                  <a:ext uri="{FF2B5EF4-FFF2-40B4-BE49-F238E27FC236}">
                    <a16:creationId xmlns:a16="http://schemas.microsoft.com/office/drawing/2014/main" id="{657E9667-5E05-6DC2-667E-446A37C000E2}"/>
                  </a:ext>
                </a:extLst>
              </p14:cNvPr>
              <p14:cNvContentPartPr/>
              <p14:nvPr/>
            </p14:nvContentPartPr>
            <p14:xfrm>
              <a:off x="10421958" y="1849345"/>
              <a:ext cx="613440" cy="1043640"/>
            </p14:xfrm>
          </p:contentPart>
        </mc:Choice>
        <mc:Fallback xmlns="">
          <p:pic>
            <p:nvPicPr>
              <p:cNvPr id="24" name="Håndskrift 23">
                <a:extLst>
                  <a:ext uri="{FF2B5EF4-FFF2-40B4-BE49-F238E27FC236}">
                    <a16:creationId xmlns:a16="http://schemas.microsoft.com/office/drawing/2014/main" id="{657E9667-5E05-6DC2-667E-446A37C000E2}"/>
                  </a:ext>
                </a:extLst>
              </p:cNvPr>
              <p:cNvPicPr/>
              <p:nvPr/>
            </p:nvPicPr>
            <p:blipFill>
              <a:blip r:embed="rId18"/>
              <a:stretch>
                <a:fillRect/>
              </a:stretch>
            </p:blipFill>
            <p:spPr>
              <a:xfrm>
                <a:off x="10403958" y="1831705"/>
                <a:ext cx="649080" cy="10792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5" name="Håndskrift 24">
                <a:extLst>
                  <a:ext uri="{FF2B5EF4-FFF2-40B4-BE49-F238E27FC236}">
                    <a16:creationId xmlns:a16="http://schemas.microsoft.com/office/drawing/2014/main" id="{4BE91324-7665-D2B3-B85C-30B612FE4510}"/>
                  </a:ext>
                </a:extLst>
              </p14:cNvPr>
              <p14:cNvContentPartPr/>
              <p14:nvPr/>
            </p14:nvContentPartPr>
            <p14:xfrm>
              <a:off x="10905438" y="2065705"/>
              <a:ext cx="825120" cy="942480"/>
            </p14:xfrm>
          </p:contentPart>
        </mc:Choice>
        <mc:Fallback xmlns="">
          <p:pic>
            <p:nvPicPr>
              <p:cNvPr id="25" name="Håndskrift 24">
                <a:extLst>
                  <a:ext uri="{FF2B5EF4-FFF2-40B4-BE49-F238E27FC236}">
                    <a16:creationId xmlns:a16="http://schemas.microsoft.com/office/drawing/2014/main" id="{4BE91324-7665-D2B3-B85C-30B612FE4510}"/>
                  </a:ext>
                </a:extLst>
              </p:cNvPr>
              <p:cNvPicPr/>
              <p:nvPr/>
            </p:nvPicPr>
            <p:blipFill>
              <a:blip r:embed="rId20"/>
              <a:stretch>
                <a:fillRect/>
              </a:stretch>
            </p:blipFill>
            <p:spPr>
              <a:xfrm>
                <a:off x="10887438" y="2047705"/>
                <a:ext cx="860760" cy="9781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6" name="Håndskrift 25">
                <a:extLst>
                  <a:ext uri="{FF2B5EF4-FFF2-40B4-BE49-F238E27FC236}">
                    <a16:creationId xmlns:a16="http://schemas.microsoft.com/office/drawing/2014/main" id="{62242718-8221-2C66-7A40-D66B266AC613}"/>
                  </a:ext>
                </a:extLst>
              </p14:cNvPr>
              <p14:cNvContentPartPr/>
              <p14:nvPr/>
            </p14:nvContentPartPr>
            <p14:xfrm>
              <a:off x="8598558" y="1056985"/>
              <a:ext cx="1258560" cy="770400"/>
            </p14:xfrm>
          </p:contentPart>
        </mc:Choice>
        <mc:Fallback xmlns="">
          <p:pic>
            <p:nvPicPr>
              <p:cNvPr id="26" name="Håndskrift 25">
                <a:extLst>
                  <a:ext uri="{FF2B5EF4-FFF2-40B4-BE49-F238E27FC236}">
                    <a16:creationId xmlns:a16="http://schemas.microsoft.com/office/drawing/2014/main" id="{62242718-8221-2C66-7A40-D66B266AC613}"/>
                  </a:ext>
                </a:extLst>
              </p:cNvPr>
              <p:cNvPicPr/>
              <p:nvPr/>
            </p:nvPicPr>
            <p:blipFill>
              <a:blip r:embed="rId22"/>
              <a:stretch>
                <a:fillRect/>
              </a:stretch>
            </p:blipFill>
            <p:spPr>
              <a:xfrm>
                <a:off x="8580918" y="1038985"/>
                <a:ext cx="1294200" cy="8060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61" name="Håndskrift 60">
                <a:extLst>
                  <a:ext uri="{FF2B5EF4-FFF2-40B4-BE49-F238E27FC236}">
                    <a16:creationId xmlns:a16="http://schemas.microsoft.com/office/drawing/2014/main" id="{2FE67867-9ABA-86B0-E67F-5B96F847F5E7}"/>
                  </a:ext>
                </a:extLst>
              </p14:cNvPr>
              <p14:cNvContentPartPr/>
              <p14:nvPr/>
            </p14:nvContentPartPr>
            <p14:xfrm>
              <a:off x="7941558" y="398185"/>
              <a:ext cx="1200960" cy="578160"/>
            </p14:xfrm>
          </p:contentPart>
        </mc:Choice>
        <mc:Fallback xmlns="">
          <p:pic>
            <p:nvPicPr>
              <p:cNvPr id="61" name="Håndskrift 60">
                <a:extLst>
                  <a:ext uri="{FF2B5EF4-FFF2-40B4-BE49-F238E27FC236}">
                    <a16:creationId xmlns:a16="http://schemas.microsoft.com/office/drawing/2014/main" id="{2FE67867-9ABA-86B0-E67F-5B96F847F5E7}"/>
                  </a:ext>
                </a:extLst>
              </p:cNvPr>
              <p:cNvPicPr/>
              <p:nvPr/>
            </p:nvPicPr>
            <p:blipFill>
              <a:blip r:embed="rId24"/>
              <a:stretch>
                <a:fillRect/>
              </a:stretch>
            </p:blipFill>
            <p:spPr>
              <a:xfrm>
                <a:off x="7923918" y="380545"/>
                <a:ext cx="1236600" cy="613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40" name="Håndskrift 39">
                <a:extLst>
                  <a:ext uri="{FF2B5EF4-FFF2-40B4-BE49-F238E27FC236}">
                    <a16:creationId xmlns:a16="http://schemas.microsoft.com/office/drawing/2014/main" id="{692D2E3F-7A06-55E9-8DEA-7094733D5BFB}"/>
                  </a:ext>
                </a:extLst>
              </p14:cNvPr>
              <p14:cNvContentPartPr/>
              <p14:nvPr/>
            </p14:nvContentPartPr>
            <p14:xfrm>
              <a:off x="7264758" y="282265"/>
              <a:ext cx="798120" cy="302400"/>
            </p14:xfrm>
          </p:contentPart>
        </mc:Choice>
        <mc:Fallback xmlns="">
          <p:pic>
            <p:nvPicPr>
              <p:cNvPr id="40" name="Håndskrift 39">
                <a:extLst>
                  <a:ext uri="{FF2B5EF4-FFF2-40B4-BE49-F238E27FC236}">
                    <a16:creationId xmlns:a16="http://schemas.microsoft.com/office/drawing/2014/main" id="{692D2E3F-7A06-55E9-8DEA-7094733D5BFB}"/>
                  </a:ext>
                </a:extLst>
              </p:cNvPr>
              <p:cNvPicPr/>
              <p:nvPr/>
            </p:nvPicPr>
            <p:blipFill>
              <a:blip r:embed="rId26"/>
              <a:stretch>
                <a:fillRect/>
              </a:stretch>
            </p:blipFill>
            <p:spPr>
              <a:xfrm>
                <a:off x="7246758" y="264265"/>
                <a:ext cx="833760" cy="3380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41" name="Håndskrift 40">
                <a:extLst>
                  <a:ext uri="{FF2B5EF4-FFF2-40B4-BE49-F238E27FC236}">
                    <a16:creationId xmlns:a16="http://schemas.microsoft.com/office/drawing/2014/main" id="{4EC336F2-0788-C6C0-649C-CC5A59698AF9}"/>
                  </a:ext>
                </a:extLst>
              </p14:cNvPr>
              <p14:cNvContentPartPr/>
              <p14:nvPr/>
            </p14:nvContentPartPr>
            <p14:xfrm>
              <a:off x="7825278" y="432025"/>
              <a:ext cx="154800" cy="40680"/>
            </p14:xfrm>
          </p:contentPart>
        </mc:Choice>
        <mc:Fallback xmlns="">
          <p:pic>
            <p:nvPicPr>
              <p:cNvPr id="41" name="Håndskrift 40">
                <a:extLst>
                  <a:ext uri="{FF2B5EF4-FFF2-40B4-BE49-F238E27FC236}">
                    <a16:creationId xmlns:a16="http://schemas.microsoft.com/office/drawing/2014/main" id="{4EC336F2-0788-C6C0-649C-CC5A59698AF9}"/>
                  </a:ext>
                </a:extLst>
              </p:cNvPr>
              <p:cNvPicPr/>
              <p:nvPr/>
            </p:nvPicPr>
            <p:blipFill>
              <a:blip r:embed="rId28"/>
              <a:stretch>
                <a:fillRect/>
              </a:stretch>
            </p:blipFill>
            <p:spPr>
              <a:xfrm>
                <a:off x="7807278" y="414025"/>
                <a:ext cx="19044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42" name="Håndskrift 41">
                <a:extLst>
                  <a:ext uri="{FF2B5EF4-FFF2-40B4-BE49-F238E27FC236}">
                    <a16:creationId xmlns:a16="http://schemas.microsoft.com/office/drawing/2014/main" id="{C9A22BA2-D897-0256-9AFB-65C1D96F0C43}"/>
                  </a:ext>
                </a:extLst>
              </p14:cNvPr>
              <p14:cNvContentPartPr/>
              <p14:nvPr/>
            </p14:nvContentPartPr>
            <p14:xfrm>
              <a:off x="7797277" y="701381"/>
              <a:ext cx="158040" cy="102600"/>
            </p14:xfrm>
          </p:contentPart>
        </mc:Choice>
        <mc:Fallback xmlns="">
          <p:pic>
            <p:nvPicPr>
              <p:cNvPr id="42" name="Håndskrift 41">
                <a:extLst>
                  <a:ext uri="{FF2B5EF4-FFF2-40B4-BE49-F238E27FC236}">
                    <a16:creationId xmlns:a16="http://schemas.microsoft.com/office/drawing/2014/main" id="{C9A22BA2-D897-0256-9AFB-65C1D96F0C43}"/>
                  </a:ext>
                </a:extLst>
              </p:cNvPr>
              <p:cNvPicPr/>
              <p:nvPr/>
            </p:nvPicPr>
            <p:blipFill>
              <a:blip r:embed="rId30"/>
              <a:stretch>
                <a:fillRect/>
              </a:stretch>
            </p:blipFill>
            <p:spPr>
              <a:xfrm>
                <a:off x="7779277" y="683741"/>
                <a:ext cx="193680" cy="13824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43" name="Håndskrift 42">
                <a:extLst>
                  <a:ext uri="{FF2B5EF4-FFF2-40B4-BE49-F238E27FC236}">
                    <a16:creationId xmlns:a16="http://schemas.microsoft.com/office/drawing/2014/main" id="{A704EDAD-5500-3A0C-9C7F-83D61F1B4F75}"/>
                  </a:ext>
                </a:extLst>
              </p14:cNvPr>
              <p14:cNvContentPartPr/>
              <p14:nvPr/>
            </p14:nvContentPartPr>
            <p14:xfrm>
              <a:off x="7934077" y="594461"/>
              <a:ext cx="253800" cy="263880"/>
            </p14:xfrm>
          </p:contentPart>
        </mc:Choice>
        <mc:Fallback xmlns="">
          <p:pic>
            <p:nvPicPr>
              <p:cNvPr id="43" name="Håndskrift 42">
                <a:extLst>
                  <a:ext uri="{FF2B5EF4-FFF2-40B4-BE49-F238E27FC236}">
                    <a16:creationId xmlns:a16="http://schemas.microsoft.com/office/drawing/2014/main" id="{A704EDAD-5500-3A0C-9C7F-83D61F1B4F75}"/>
                  </a:ext>
                </a:extLst>
              </p:cNvPr>
              <p:cNvPicPr/>
              <p:nvPr/>
            </p:nvPicPr>
            <p:blipFill>
              <a:blip r:embed="rId32"/>
              <a:stretch>
                <a:fillRect/>
              </a:stretch>
            </p:blipFill>
            <p:spPr>
              <a:xfrm>
                <a:off x="7916437" y="576821"/>
                <a:ext cx="289440" cy="2995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57" name="Håndskrift 56">
                <a:extLst>
                  <a:ext uri="{FF2B5EF4-FFF2-40B4-BE49-F238E27FC236}">
                    <a16:creationId xmlns:a16="http://schemas.microsoft.com/office/drawing/2014/main" id="{511799D9-6735-5C49-4607-9E2E1A7B51D7}"/>
                  </a:ext>
                </a:extLst>
              </p14:cNvPr>
              <p14:cNvContentPartPr/>
              <p14:nvPr/>
            </p14:nvContentPartPr>
            <p14:xfrm>
              <a:off x="8479837" y="571781"/>
              <a:ext cx="61200" cy="20520"/>
            </p14:xfrm>
          </p:contentPart>
        </mc:Choice>
        <mc:Fallback xmlns="">
          <p:pic>
            <p:nvPicPr>
              <p:cNvPr id="57" name="Håndskrift 56">
                <a:extLst>
                  <a:ext uri="{FF2B5EF4-FFF2-40B4-BE49-F238E27FC236}">
                    <a16:creationId xmlns:a16="http://schemas.microsoft.com/office/drawing/2014/main" id="{511799D9-6735-5C49-4607-9E2E1A7B51D7}"/>
                  </a:ext>
                </a:extLst>
              </p:cNvPr>
              <p:cNvPicPr/>
              <p:nvPr/>
            </p:nvPicPr>
            <p:blipFill>
              <a:blip r:embed="rId34"/>
              <a:stretch>
                <a:fillRect/>
              </a:stretch>
            </p:blipFill>
            <p:spPr>
              <a:xfrm>
                <a:off x="8473717" y="565661"/>
                <a:ext cx="73440" cy="3276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51" name="Håndskrift 50">
                <a:extLst>
                  <a:ext uri="{FF2B5EF4-FFF2-40B4-BE49-F238E27FC236}">
                    <a16:creationId xmlns:a16="http://schemas.microsoft.com/office/drawing/2014/main" id="{C806E177-100C-643C-2CC9-716AC38993A8}"/>
                  </a:ext>
                </a:extLst>
              </p14:cNvPr>
              <p14:cNvContentPartPr/>
              <p14:nvPr/>
            </p14:nvContentPartPr>
            <p14:xfrm>
              <a:off x="7636717" y="997301"/>
              <a:ext cx="392400" cy="250560"/>
            </p14:xfrm>
          </p:contentPart>
        </mc:Choice>
        <mc:Fallback xmlns="">
          <p:pic>
            <p:nvPicPr>
              <p:cNvPr id="51" name="Håndskrift 50">
                <a:extLst>
                  <a:ext uri="{FF2B5EF4-FFF2-40B4-BE49-F238E27FC236}">
                    <a16:creationId xmlns:a16="http://schemas.microsoft.com/office/drawing/2014/main" id="{C806E177-100C-643C-2CC9-716AC38993A8}"/>
                  </a:ext>
                </a:extLst>
              </p:cNvPr>
              <p:cNvPicPr/>
              <p:nvPr/>
            </p:nvPicPr>
            <p:blipFill>
              <a:blip r:embed="rId36"/>
              <a:stretch>
                <a:fillRect/>
              </a:stretch>
            </p:blipFill>
            <p:spPr>
              <a:xfrm>
                <a:off x="7628077" y="988301"/>
                <a:ext cx="410040" cy="2682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53" name="Håndskrift 52">
                <a:extLst>
                  <a:ext uri="{FF2B5EF4-FFF2-40B4-BE49-F238E27FC236}">
                    <a16:creationId xmlns:a16="http://schemas.microsoft.com/office/drawing/2014/main" id="{DE1BA234-D4DF-37C3-0D1D-7134A8BB9C4D}"/>
                  </a:ext>
                </a:extLst>
              </p14:cNvPr>
              <p14:cNvContentPartPr/>
              <p14:nvPr/>
            </p14:nvContentPartPr>
            <p14:xfrm>
              <a:off x="7525837" y="1100261"/>
              <a:ext cx="1312200" cy="399240"/>
            </p14:xfrm>
          </p:contentPart>
        </mc:Choice>
        <mc:Fallback xmlns="">
          <p:pic>
            <p:nvPicPr>
              <p:cNvPr id="53" name="Håndskrift 52">
                <a:extLst>
                  <a:ext uri="{FF2B5EF4-FFF2-40B4-BE49-F238E27FC236}">
                    <a16:creationId xmlns:a16="http://schemas.microsoft.com/office/drawing/2014/main" id="{DE1BA234-D4DF-37C3-0D1D-7134A8BB9C4D}"/>
                  </a:ext>
                </a:extLst>
              </p:cNvPr>
              <p:cNvPicPr/>
              <p:nvPr/>
            </p:nvPicPr>
            <p:blipFill>
              <a:blip r:embed="rId38"/>
              <a:stretch>
                <a:fillRect/>
              </a:stretch>
            </p:blipFill>
            <p:spPr>
              <a:xfrm>
                <a:off x="7516837" y="1091261"/>
                <a:ext cx="1329840" cy="4168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62" name="Håndskrift 61">
                <a:extLst>
                  <a:ext uri="{FF2B5EF4-FFF2-40B4-BE49-F238E27FC236}">
                    <a16:creationId xmlns:a16="http://schemas.microsoft.com/office/drawing/2014/main" id="{04162A9E-F6F4-2670-E762-14687DA1ECEE}"/>
                  </a:ext>
                </a:extLst>
              </p14:cNvPr>
              <p14:cNvContentPartPr/>
              <p14:nvPr/>
            </p14:nvContentPartPr>
            <p14:xfrm>
              <a:off x="8456820" y="576260"/>
              <a:ext cx="73440" cy="18720"/>
            </p14:xfrm>
          </p:contentPart>
        </mc:Choice>
        <mc:Fallback xmlns="">
          <p:pic>
            <p:nvPicPr>
              <p:cNvPr id="62" name="Håndskrift 61">
                <a:extLst>
                  <a:ext uri="{FF2B5EF4-FFF2-40B4-BE49-F238E27FC236}">
                    <a16:creationId xmlns:a16="http://schemas.microsoft.com/office/drawing/2014/main" id="{04162A9E-F6F4-2670-E762-14687DA1ECEE}"/>
                  </a:ext>
                </a:extLst>
              </p:cNvPr>
              <p:cNvPicPr/>
              <p:nvPr/>
            </p:nvPicPr>
            <p:blipFill>
              <a:blip r:embed="rId40"/>
              <a:stretch>
                <a:fillRect/>
              </a:stretch>
            </p:blipFill>
            <p:spPr>
              <a:xfrm>
                <a:off x="8448180" y="567260"/>
                <a:ext cx="91080" cy="363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1029" name="Håndskrift 1028">
                <a:extLst>
                  <a:ext uri="{FF2B5EF4-FFF2-40B4-BE49-F238E27FC236}">
                    <a16:creationId xmlns:a16="http://schemas.microsoft.com/office/drawing/2014/main" id="{976D359B-E735-BFFC-5FA2-CCC412F2A26D}"/>
                  </a:ext>
                </a:extLst>
              </p14:cNvPr>
              <p14:cNvContentPartPr/>
              <p14:nvPr/>
            </p14:nvContentPartPr>
            <p14:xfrm>
              <a:off x="8444940" y="357020"/>
              <a:ext cx="659880" cy="286560"/>
            </p14:xfrm>
          </p:contentPart>
        </mc:Choice>
        <mc:Fallback xmlns="">
          <p:pic>
            <p:nvPicPr>
              <p:cNvPr id="1029" name="Håndskrift 1028">
                <a:extLst>
                  <a:ext uri="{FF2B5EF4-FFF2-40B4-BE49-F238E27FC236}">
                    <a16:creationId xmlns:a16="http://schemas.microsoft.com/office/drawing/2014/main" id="{976D359B-E735-BFFC-5FA2-CCC412F2A26D}"/>
                  </a:ext>
                </a:extLst>
              </p:cNvPr>
              <p:cNvPicPr/>
              <p:nvPr/>
            </p:nvPicPr>
            <p:blipFill>
              <a:blip r:embed="rId42"/>
              <a:stretch>
                <a:fillRect/>
              </a:stretch>
            </p:blipFill>
            <p:spPr>
              <a:xfrm>
                <a:off x="8427300" y="339380"/>
                <a:ext cx="695520" cy="322200"/>
              </a:xfrm>
              <a:prstGeom prst="rect">
                <a:avLst/>
              </a:prstGeom>
            </p:spPr>
          </p:pic>
        </mc:Fallback>
      </mc:AlternateContent>
      <p:grpSp>
        <p:nvGrpSpPr>
          <p:cNvPr id="1034" name="Gruppe 1033">
            <a:extLst>
              <a:ext uri="{FF2B5EF4-FFF2-40B4-BE49-F238E27FC236}">
                <a16:creationId xmlns:a16="http://schemas.microsoft.com/office/drawing/2014/main" id="{C652A4F0-6AC6-0491-C0B1-E5047C07F64F}"/>
              </a:ext>
            </a:extLst>
          </p:cNvPr>
          <p:cNvGrpSpPr/>
          <p:nvPr/>
        </p:nvGrpSpPr>
        <p:grpSpPr>
          <a:xfrm>
            <a:off x="8661918" y="320785"/>
            <a:ext cx="830160" cy="194635"/>
            <a:chOff x="8661918" y="320785"/>
            <a:chExt cx="830160" cy="194635"/>
          </a:xfrm>
        </p:grpSpPr>
        <mc:AlternateContent xmlns:mc="http://schemas.openxmlformats.org/markup-compatibility/2006" xmlns:p14="http://schemas.microsoft.com/office/powerpoint/2010/main">
          <mc:Choice Requires="p14">
            <p:contentPart p14:bwMode="auto" r:id="rId43">
              <p14:nvContentPartPr>
                <p14:cNvPr id="1035" name="Håndskrift 1034">
                  <a:extLst>
                    <a:ext uri="{FF2B5EF4-FFF2-40B4-BE49-F238E27FC236}">
                      <a16:creationId xmlns:a16="http://schemas.microsoft.com/office/drawing/2014/main" id="{943ED692-F1CD-582F-D630-B58F9E4B4C29}"/>
                    </a:ext>
                  </a:extLst>
                </p14:cNvPr>
                <p14:cNvContentPartPr/>
                <p14:nvPr/>
              </p14:nvContentPartPr>
              <p14:xfrm>
                <a:off x="8661918" y="320785"/>
                <a:ext cx="565920" cy="114840"/>
              </p14:xfrm>
            </p:contentPart>
          </mc:Choice>
          <mc:Fallback xmlns="">
            <p:pic>
              <p:nvPicPr>
                <p:cNvPr id="1035" name="Håndskrift 1034">
                  <a:extLst>
                    <a:ext uri="{FF2B5EF4-FFF2-40B4-BE49-F238E27FC236}">
                      <a16:creationId xmlns:a16="http://schemas.microsoft.com/office/drawing/2014/main" id="{943ED692-F1CD-582F-D630-B58F9E4B4C29}"/>
                    </a:ext>
                  </a:extLst>
                </p:cNvPr>
                <p:cNvPicPr/>
                <p:nvPr/>
              </p:nvPicPr>
              <p:blipFill>
                <a:blip r:embed="rId44"/>
                <a:stretch>
                  <a:fillRect/>
                </a:stretch>
              </p:blipFill>
              <p:spPr>
                <a:xfrm>
                  <a:off x="8643918" y="302785"/>
                  <a:ext cx="60156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38" name="Håndskrift 37">
                  <a:extLst>
                    <a:ext uri="{FF2B5EF4-FFF2-40B4-BE49-F238E27FC236}">
                      <a16:creationId xmlns:a16="http://schemas.microsoft.com/office/drawing/2014/main" id="{820E52B8-7173-7BFF-192E-86C1E1C07BEF}"/>
                    </a:ext>
                  </a:extLst>
                </p14:cNvPr>
                <p14:cNvContentPartPr/>
                <p14:nvPr/>
              </p14:nvContentPartPr>
              <p14:xfrm>
                <a:off x="9244038" y="339505"/>
                <a:ext cx="248040" cy="97920"/>
              </p14:xfrm>
            </p:contentPart>
          </mc:Choice>
          <mc:Fallback xmlns="">
            <p:pic>
              <p:nvPicPr>
                <p:cNvPr id="38" name="Håndskrift 37">
                  <a:extLst>
                    <a:ext uri="{FF2B5EF4-FFF2-40B4-BE49-F238E27FC236}">
                      <a16:creationId xmlns:a16="http://schemas.microsoft.com/office/drawing/2014/main" id="{820E52B8-7173-7BFF-192E-86C1E1C07BEF}"/>
                    </a:ext>
                  </a:extLst>
                </p:cNvPr>
                <p:cNvPicPr/>
                <p:nvPr/>
              </p:nvPicPr>
              <p:blipFill>
                <a:blip r:embed="rId46"/>
                <a:stretch>
                  <a:fillRect/>
                </a:stretch>
              </p:blipFill>
              <p:spPr>
                <a:xfrm>
                  <a:off x="9226398" y="321865"/>
                  <a:ext cx="283680" cy="13356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1031" name="Håndskrift 1030">
                  <a:extLst>
                    <a:ext uri="{FF2B5EF4-FFF2-40B4-BE49-F238E27FC236}">
                      <a16:creationId xmlns:a16="http://schemas.microsoft.com/office/drawing/2014/main" id="{49649F68-C010-B197-CC73-8C4D20AD5D72}"/>
                    </a:ext>
                  </a:extLst>
                </p14:cNvPr>
                <p14:cNvContentPartPr/>
                <p14:nvPr/>
              </p14:nvContentPartPr>
              <p14:xfrm>
                <a:off x="8966220" y="369260"/>
                <a:ext cx="147960" cy="146160"/>
              </p14:xfrm>
            </p:contentPart>
          </mc:Choice>
          <mc:Fallback xmlns="">
            <p:pic>
              <p:nvPicPr>
                <p:cNvPr id="1031" name="Håndskrift 1030">
                  <a:extLst>
                    <a:ext uri="{FF2B5EF4-FFF2-40B4-BE49-F238E27FC236}">
                      <a16:creationId xmlns:a16="http://schemas.microsoft.com/office/drawing/2014/main" id="{49649F68-C010-B197-CC73-8C4D20AD5D72}"/>
                    </a:ext>
                  </a:extLst>
                </p:cNvPr>
                <p:cNvPicPr/>
                <p:nvPr/>
              </p:nvPicPr>
              <p:blipFill>
                <a:blip r:embed="rId48"/>
                <a:stretch>
                  <a:fillRect/>
                </a:stretch>
              </p:blipFill>
              <p:spPr>
                <a:xfrm>
                  <a:off x="8948580" y="351620"/>
                  <a:ext cx="183600" cy="1818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9">
            <p14:nvContentPartPr>
              <p14:cNvPr id="1036" name="Håndskrift 1035">
                <a:extLst>
                  <a:ext uri="{FF2B5EF4-FFF2-40B4-BE49-F238E27FC236}">
                    <a16:creationId xmlns:a16="http://schemas.microsoft.com/office/drawing/2014/main" id="{5951DC9E-898F-D5B4-D365-F076715EB795}"/>
                  </a:ext>
                </a:extLst>
              </p14:cNvPr>
              <p14:cNvContentPartPr/>
              <p14:nvPr/>
            </p14:nvContentPartPr>
            <p14:xfrm>
              <a:off x="9151260" y="444500"/>
              <a:ext cx="76320" cy="132480"/>
            </p14:xfrm>
          </p:contentPart>
        </mc:Choice>
        <mc:Fallback xmlns="">
          <p:pic>
            <p:nvPicPr>
              <p:cNvPr id="1036" name="Håndskrift 1035">
                <a:extLst>
                  <a:ext uri="{FF2B5EF4-FFF2-40B4-BE49-F238E27FC236}">
                    <a16:creationId xmlns:a16="http://schemas.microsoft.com/office/drawing/2014/main" id="{5951DC9E-898F-D5B4-D365-F076715EB795}"/>
                  </a:ext>
                </a:extLst>
              </p:cNvPr>
              <p:cNvPicPr/>
              <p:nvPr/>
            </p:nvPicPr>
            <p:blipFill>
              <a:blip r:embed="rId50"/>
              <a:stretch>
                <a:fillRect/>
              </a:stretch>
            </p:blipFill>
            <p:spPr>
              <a:xfrm>
                <a:off x="9133260" y="426500"/>
                <a:ext cx="11196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1044" name="Håndskrift 1043">
                <a:extLst>
                  <a:ext uri="{FF2B5EF4-FFF2-40B4-BE49-F238E27FC236}">
                    <a16:creationId xmlns:a16="http://schemas.microsoft.com/office/drawing/2014/main" id="{2911EE52-486C-F925-8136-0853EB7BA265}"/>
                  </a:ext>
                </a:extLst>
              </p14:cNvPr>
              <p14:cNvContentPartPr/>
              <p14:nvPr/>
            </p14:nvContentPartPr>
            <p14:xfrm>
              <a:off x="7697580" y="1257380"/>
              <a:ext cx="275040" cy="193680"/>
            </p14:xfrm>
          </p:contentPart>
        </mc:Choice>
        <mc:Fallback xmlns="">
          <p:pic>
            <p:nvPicPr>
              <p:cNvPr id="1044" name="Håndskrift 1043">
                <a:extLst>
                  <a:ext uri="{FF2B5EF4-FFF2-40B4-BE49-F238E27FC236}">
                    <a16:creationId xmlns:a16="http://schemas.microsoft.com/office/drawing/2014/main" id="{2911EE52-486C-F925-8136-0853EB7BA265}"/>
                  </a:ext>
                </a:extLst>
              </p:cNvPr>
              <p:cNvPicPr/>
              <p:nvPr/>
            </p:nvPicPr>
            <p:blipFill>
              <a:blip r:embed="rId52"/>
              <a:stretch>
                <a:fillRect/>
              </a:stretch>
            </p:blipFill>
            <p:spPr>
              <a:xfrm>
                <a:off x="7679580" y="1239740"/>
                <a:ext cx="310680" cy="22932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1046" name="Håndskrift 1045">
                <a:extLst>
                  <a:ext uri="{FF2B5EF4-FFF2-40B4-BE49-F238E27FC236}">
                    <a16:creationId xmlns:a16="http://schemas.microsoft.com/office/drawing/2014/main" id="{FE600337-3D59-CF6E-EE0B-9DB0B05CE823}"/>
                  </a:ext>
                </a:extLst>
              </p14:cNvPr>
              <p14:cNvContentPartPr/>
              <p14:nvPr/>
            </p14:nvContentPartPr>
            <p14:xfrm>
              <a:off x="7634940" y="1206260"/>
              <a:ext cx="304200" cy="234000"/>
            </p14:xfrm>
          </p:contentPart>
        </mc:Choice>
        <mc:Fallback xmlns="">
          <p:pic>
            <p:nvPicPr>
              <p:cNvPr id="1046" name="Håndskrift 1045">
                <a:extLst>
                  <a:ext uri="{FF2B5EF4-FFF2-40B4-BE49-F238E27FC236}">
                    <a16:creationId xmlns:a16="http://schemas.microsoft.com/office/drawing/2014/main" id="{FE600337-3D59-CF6E-EE0B-9DB0B05CE823}"/>
                  </a:ext>
                </a:extLst>
              </p:cNvPr>
              <p:cNvPicPr/>
              <p:nvPr/>
            </p:nvPicPr>
            <p:blipFill>
              <a:blip r:embed="rId54"/>
              <a:stretch>
                <a:fillRect/>
              </a:stretch>
            </p:blipFill>
            <p:spPr>
              <a:xfrm>
                <a:off x="7616940" y="1188260"/>
                <a:ext cx="339840"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1048" name="Håndskrift 1047">
                <a:extLst>
                  <a:ext uri="{FF2B5EF4-FFF2-40B4-BE49-F238E27FC236}">
                    <a16:creationId xmlns:a16="http://schemas.microsoft.com/office/drawing/2014/main" id="{7238F708-A27D-3DBB-4C24-186AA4E645DA}"/>
                  </a:ext>
                </a:extLst>
              </p14:cNvPr>
              <p14:cNvContentPartPr/>
              <p14:nvPr/>
            </p14:nvContentPartPr>
            <p14:xfrm>
              <a:off x="7209780" y="533780"/>
              <a:ext cx="81000" cy="31680"/>
            </p14:xfrm>
          </p:contentPart>
        </mc:Choice>
        <mc:Fallback xmlns="">
          <p:pic>
            <p:nvPicPr>
              <p:cNvPr id="1048" name="Håndskrift 1047">
                <a:extLst>
                  <a:ext uri="{FF2B5EF4-FFF2-40B4-BE49-F238E27FC236}">
                    <a16:creationId xmlns:a16="http://schemas.microsoft.com/office/drawing/2014/main" id="{7238F708-A27D-3DBB-4C24-186AA4E645DA}"/>
                  </a:ext>
                </a:extLst>
              </p:cNvPr>
              <p:cNvPicPr/>
              <p:nvPr/>
            </p:nvPicPr>
            <p:blipFill>
              <a:blip r:embed="rId56"/>
              <a:stretch>
                <a:fillRect/>
              </a:stretch>
            </p:blipFill>
            <p:spPr>
              <a:xfrm>
                <a:off x="7200780" y="525140"/>
                <a:ext cx="9864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1067" name="Håndskrift 1066">
                <a:extLst>
                  <a:ext uri="{FF2B5EF4-FFF2-40B4-BE49-F238E27FC236}">
                    <a16:creationId xmlns:a16="http://schemas.microsoft.com/office/drawing/2014/main" id="{2536A0CC-AE71-107C-A0FD-95B8FAE880F7}"/>
                  </a:ext>
                </a:extLst>
              </p14:cNvPr>
              <p14:cNvContentPartPr/>
              <p14:nvPr/>
            </p14:nvContentPartPr>
            <p14:xfrm>
              <a:off x="8469420" y="1031660"/>
              <a:ext cx="100440" cy="116640"/>
            </p14:xfrm>
          </p:contentPart>
        </mc:Choice>
        <mc:Fallback xmlns="">
          <p:pic>
            <p:nvPicPr>
              <p:cNvPr id="1067" name="Håndskrift 1066">
                <a:extLst>
                  <a:ext uri="{FF2B5EF4-FFF2-40B4-BE49-F238E27FC236}">
                    <a16:creationId xmlns:a16="http://schemas.microsoft.com/office/drawing/2014/main" id="{2536A0CC-AE71-107C-A0FD-95B8FAE880F7}"/>
                  </a:ext>
                </a:extLst>
              </p:cNvPr>
              <p:cNvPicPr/>
              <p:nvPr/>
            </p:nvPicPr>
            <p:blipFill>
              <a:blip r:embed="rId58"/>
              <a:stretch>
                <a:fillRect/>
              </a:stretch>
            </p:blipFill>
            <p:spPr>
              <a:xfrm>
                <a:off x="8460420" y="1023020"/>
                <a:ext cx="11808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1084" name="Håndskrift 1083">
                <a:extLst>
                  <a:ext uri="{FF2B5EF4-FFF2-40B4-BE49-F238E27FC236}">
                    <a16:creationId xmlns:a16="http://schemas.microsoft.com/office/drawing/2014/main" id="{32D5CBCF-2127-2331-159C-586D2DE59E22}"/>
                  </a:ext>
                </a:extLst>
              </p14:cNvPr>
              <p14:cNvContentPartPr/>
              <p14:nvPr/>
            </p14:nvContentPartPr>
            <p14:xfrm>
              <a:off x="8212020" y="826460"/>
              <a:ext cx="224640" cy="159840"/>
            </p14:xfrm>
          </p:contentPart>
        </mc:Choice>
        <mc:Fallback xmlns="">
          <p:pic>
            <p:nvPicPr>
              <p:cNvPr id="1084" name="Håndskrift 1083">
                <a:extLst>
                  <a:ext uri="{FF2B5EF4-FFF2-40B4-BE49-F238E27FC236}">
                    <a16:creationId xmlns:a16="http://schemas.microsoft.com/office/drawing/2014/main" id="{32D5CBCF-2127-2331-159C-586D2DE59E22}"/>
                  </a:ext>
                </a:extLst>
              </p:cNvPr>
              <p:cNvPicPr/>
              <p:nvPr/>
            </p:nvPicPr>
            <p:blipFill>
              <a:blip r:embed="rId60"/>
              <a:stretch>
                <a:fillRect/>
              </a:stretch>
            </p:blipFill>
            <p:spPr>
              <a:xfrm>
                <a:off x="8194020" y="808460"/>
                <a:ext cx="260280" cy="19548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1086" name="Håndskrift 1085">
                <a:extLst>
                  <a:ext uri="{FF2B5EF4-FFF2-40B4-BE49-F238E27FC236}">
                    <a16:creationId xmlns:a16="http://schemas.microsoft.com/office/drawing/2014/main" id="{F67D678A-9639-6355-532D-6C4AEFC18037}"/>
                  </a:ext>
                </a:extLst>
              </p14:cNvPr>
              <p14:cNvContentPartPr/>
              <p14:nvPr/>
            </p14:nvContentPartPr>
            <p14:xfrm>
              <a:off x="8371860" y="364940"/>
              <a:ext cx="1153440" cy="497160"/>
            </p14:xfrm>
          </p:contentPart>
        </mc:Choice>
        <mc:Fallback xmlns="">
          <p:pic>
            <p:nvPicPr>
              <p:cNvPr id="1086" name="Håndskrift 1085">
                <a:extLst>
                  <a:ext uri="{FF2B5EF4-FFF2-40B4-BE49-F238E27FC236}">
                    <a16:creationId xmlns:a16="http://schemas.microsoft.com/office/drawing/2014/main" id="{F67D678A-9639-6355-532D-6C4AEFC18037}"/>
                  </a:ext>
                </a:extLst>
              </p:cNvPr>
              <p:cNvPicPr/>
              <p:nvPr/>
            </p:nvPicPr>
            <p:blipFill>
              <a:blip r:embed="rId62"/>
              <a:stretch>
                <a:fillRect/>
              </a:stretch>
            </p:blipFill>
            <p:spPr>
              <a:xfrm>
                <a:off x="8354220" y="347300"/>
                <a:ext cx="1189080" cy="53280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1088" name="Håndskrift 1087">
                <a:extLst>
                  <a:ext uri="{FF2B5EF4-FFF2-40B4-BE49-F238E27FC236}">
                    <a16:creationId xmlns:a16="http://schemas.microsoft.com/office/drawing/2014/main" id="{436B442C-9D9F-69EC-B0EE-607D3F418904}"/>
                  </a:ext>
                </a:extLst>
              </p14:cNvPr>
              <p14:cNvContentPartPr/>
              <p14:nvPr/>
            </p14:nvContentPartPr>
            <p14:xfrm>
              <a:off x="8290500" y="815300"/>
              <a:ext cx="399240" cy="191880"/>
            </p14:xfrm>
          </p:contentPart>
        </mc:Choice>
        <mc:Fallback xmlns="">
          <p:pic>
            <p:nvPicPr>
              <p:cNvPr id="1088" name="Håndskrift 1087">
                <a:extLst>
                  <a:ext uri="{FF2B5EF4-FFF2-40B4-BE49-F238E27FC236}">
                    <a16:creationId xmlns:a16="http://schemas.microsoft.com/office/drawing/2014/main" id="{436B442C-9D9F-69EC-B0EE-607D3F418904}"/>
                  </a:ext>
                </a:extLst>
              </p:cNvPr>
              <p:cNvPicPr/>
              <p:nvPr/>
            </p:nvPicPr>
            <p:blipFill>
              <a:blip r:embed="rId64"/>
              <a:stretch>
                <a:fillRect/>
              </a:stretch>
            </p:blipFill>
            <p:spPr>
              <a:xfrm>
                <a:off x="8272860" y="797660"/>
                <a:ext cx="434880" cy="22752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1100" name="Håndskrift 1099">
                <a:extLst>
                  <a:ext uri="{FF2B5EF4-FFF2-40B4-BE49-F238E27FC236}">
                    <a16:creationId xmlns:a16="http://schemas.microsoft.com/office/drawing/2014/main" id="{6A949AF7-EFFC-03AB-2B70-9B329D803813}"/>
                  </a:ext>
                </a:extLst>
              </p14:cNvPr>
              <p14:cNvContentPartPr/>
              <p14:nvPr/>
            </p14:nvContentPartPr>
            <p14:xfrm>
              <a:off x="9424500" y="1266380"/>
              <a:ext cx="480960" cy="657000"/>
            </p14:xfrm>
          </p:contentPart>
        </mc:Choice>
        <mc:Fallback xmlns="">
          <p:pic>
            <p:nvPicPr>
              <p:cNvPr id="1100" name="Håndskrift 1099">
                <a:extLst>
                  <a:ext uri="{FF2B5EF4-FFF2-40B4-BE49-F238E27FC236}">
                    <a16:creationId xmlns:a16="http://schemas.microsoft.com/office/drawing/2014/main" id="{6A949AF7-EFFC-03AB-2B70-9B329D803813}"/>
                  </a:ext>
                </a:extLst>
              </p:cNvPr>
              <p:cNvPicPr/>
              <p:nvPr/>
            </p:nvPicPr>
            <p:blipFill>
              <a:blip r:embed="rId66"/>
              <a:stretch>
                <a:fillRect/>
              </a:stretch>
            </p:blipFill>
            <p:spPr>
              <a:xfrm>
                <a:off x="9406860" y="1248740"/>
                <a:ext cx="516600" cy="69264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1107" name="Håndskrift 1106">
                <a:extLst>
                  <a:ext uri="{FF2B5EF4-FFF2-40B4-BE49-F238E27FC236}">
                    <a16:creationId xmlns:a16="http://schemas.microsoft.com/office/drawing/2014/main" id="{F939AEF0-03AE-2B70-5B29-4FE5FF3A2495}"/>
                  </a:ext>
                </a:extLst>
              </p14:cNvPr>
              <p14:cNvContentPartPr/>
              <p14:nvPr/>
            </p14:nvContentPartPr>
            <p14:xfrm>
              <a:off x="10474538" y="2639124"/>
              <a:ext cx="86400" cy="192240"/>
            </p14:xfrm>
          </p:contentPart>
        </mc:Choice>
        <mc:Fallback xmlns="">
          <p:pic>
            <p:nvPicPr>
              <p:cNvPr id="1107" name="Håndskrift 1106">
                <a:extLst>
                  <a:ext uri="{FF2B5EF4-FFF2-40B4-BE49-F238E27FC236}">
                    <a16:creationId xmlns:a16="http://schemas.microsoft.com/office/drawing/2014/main" id="{F939AEF0-03AE-2B70-5B29-4FE5FF3A2495}"/>
                  </a:ext>
                </a:extLst>
              </p:cNvPr>
              <p:cNvPicPr/>
              <p:nvPr/>
            </p:nvPicPr>
            <p:blipFill>
              <a:blip r:embed="rId68"/>
              <a:stretch>
                <a:fillRect/>
              </a:stretch>
            </p:blipFill>
            <p:spPr>
              <a:xfrm>
                <a:off x="10456898" y="2621484"/>
                <a:ext cx="12204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1108" name="Håndskrift 1107">
                <a:extLst>
                  <a:ext uri="{FF2B5EF4-FFF2-40B4-BE49-F238E27FC236}">
                    <a16:creationId xmlns:a16="http://schemas.microsoft.com/office/drawing/2014/main" id="{5DFBC42A-A831-FCA6-ADA0-555324294CA6}"/>
                  </a:ext>
                </a:extLst>
              </p14:cNvPr>
              <p14:cNvContentPartPr/>
              <p14:nvPr/>
            </p14:nvContentPartPr>
            <p14:xfrm>
              <a:off x="9907113" y="1885834"/>
              <a:ext cx="213480" cy="137520"/>
            </p14:xfrm>
          </p:contentPart>
        </mc:Choice>
        <mc:Fallback xmlns="">
          <p:pic>
            <p:nvPicPr>
              <p:cNvPr id="1108" name="Håndskrift 1107">
                <a:extLst>
                  <a:ext uri="{FF2B5EF4-FFF2-40B4-BE49-F238E27FC236}">
                    <a16:creationId xmlns:a16="http://schemas.microsoft.com/office/drawing/2014/main" id="{5DFBC42A-A831-FCA6-ADA0-555324294CA6}"/>
                  </a:ext>
                </a:extLst>
              </p:cNvPr>
              <p:cNvPicPr/>
              <p:nvPr/>
            </p:nvPicPr>
            <p:blipFill>
              <a:blip r:embed="rId70"/>
              <a:stretch>
                <a:fillRect/>
              </a:stretch>
            </p:blipFill>
            <p:spPr>
              <a:xfrm>
                <a:off x="9889113" y="1867834"/>
                <a:ext cx="249120" cy="17316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1128" name="Håndskrift 1127">
                <a:extLst>
                  <a:ext uri="{FF2B5EF4-FFF2-40B4-BE49-F238E27FC236}">
                    <a16:creationId xmlns:a16="http://schemas.microsoft.com/office/drawing/2014/main" id="{2B2235E4-D046-A99A-0C46-4580D4BA8736}"/>
                  </a:ext>
                </a:extLst>
              </p14:cNvPr>
              <p14:cNvContentPartPr/>
              <p14:nvPr/>
            </p14:nvContentPartPr>
            <p14:xfrm>
              <a:off x="11272298" y="2082754"/>
              <a:ext cx="104400" cy="183600"/>
            </p14:xfrm>
          </p:contentPart>
        </mc:Choice>
        <mc:Fallback xmlns="">
          <p:pic>
            <p:nvPicPr>
              <p:cNvPr id="1128" name="Håndskrift 1127">
                <a:extLst>
                  <a:ext uri="{FF2B5EF4-FFF2-40B4-BE49-F238E27FC236}">
                    <a16:creationId xmlns:a16="http://schemas.microsoft.com/office/drawing/2014/main" id="{2B2235E4-D046-A99A-0C46-4580D4BA8736}"/>
                  </a:ext>
                </a:extLst>
              </p:cNvPr>
              <p:cNvPicPr/>
              <p:nvPr/>
            </p:nvPicPr>
            <p:blipFill>
              <a:blip r:embed="rId72"/>
              <a:stretch>
                <a:fillRect/>
              </a:stretch>
            </p:blipFill>
            <p:spPr>
              <a:xfrm>
                <a:off x="11254298" y="2065114"/>
                <a:ext cx="140040" cy="21924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1135" name="Håndskrift 1134">
                <a:extLst>
                  <a:ext uri="{FF2B5EF4-FFF2-40B4-BE49-F238E27FC236}">
                    <a16:creationId xmlns:a16="http://schemas.microsoft.com/office/drawing/2014/main" id="{B64C6695-4086-B978-6D0D-56F42BF7F12E}"/>
                  </a:ext>
                </a:extLst>
              </p14:cNvPr>
              <p14:cNvContentPartPr/>
              <p14:nvPr/>
            </p14:nvContentPartPr>
            <p14:xfrm>
              <a:off x="11311898" y="2112634"/>
              <a:ext cx="343800" cy="480960"/>
            </p14:xfrm>
          </p:contentPart>
        </mc:Choice>
        <mc:Fallback xmlns="">
          <p:pic>
            <p:nvPicPr>
              <p:cNvPr id="1135" name="Håndskrift 1134">
                <a:extLst>
                  <a:ext uri="{FF2B5EF4-FFF2-40B4-BE49-F238E27FC236}">
                    <a16:creationId xmlns:a16="http://schemas.microsoft.com/office/drawing/2014/main" id="{B64C6695-4086-B978-6D0D-56F42BF7F12E}"/>
                  </a:ext>
                </a:extLst>
              </p:cNvPr>
              <p:cNvPicPr/>
              <p:nvPr/>
            </p:nvPicPr>
            <p:blipFill>
              <a:blip r:embed="rId74"/>
              <a:stretch>
                <a:fillRect/>
              </a:stretch>
            </p:blipFill>
            <p:spPr>
              <a:xfrm>
                <a:off x="11293898" y="2094634"/>
                <a:ext cx="379440" cy="5166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1137" name="Håndskrift 1136">
                <a:extLst>
                  <a:ext uri="{FF2B5EF4-FFF2-40B4-BE49-F238E27FC236}">
                    <a16:creationId xmlns:a16="http://schemas.microsoft.com/office/drawing/2014/main" id="{13847683-6EC0-F3E0-FD5A-2E9FDF3AFFC5}"/>
                  </a:ext>
                </a:extLst>
              </p14:cNvPr>
              <p14:cNvContentPartPr/>
              <p14:nvPr/>
            </p14:nvContentPartPr>
            <p14:xfrm>
              <a:off x="5480991" y="2988320"/>
              <a:ext cx="14040" cy="415080"/>
            </p14:xfrm>
          </p:contentPart>
        </mc:Choice>
        <mc:Fallback xmlns="">
          <p:pic>
            <p:nvPicPr>
              <p:cNvPr id="1137" name="Håndskrift 1136">
                <a:extLst>
                  <a:ext uri="{FF2B5EF4-FFF2-40B4-BE49-F238E27FC236}">
                    <a16:creationId xmlns:a16="http://schemas.microsoft.com/office/drawing/2014/main" id="{13847683-6EC0-F3E0-FD5A-2E9FDF3AFFC5}"/>
                  </a:ext>
                </a:extLst>
              </p:cNvPr>
              <p:cNvPicPr/>
              <p:nvPr/>
            </p:nvPicPr>
            <p:blipFill>
              <a:blip r:embed="rId76"/>
              <a:stretch>
                <a:fillRect/>
              </a:stretch>
            </p:blipFill>
            <p:spPr>
              <a:xfrm>
                <a:off x="5462991" y="2970320"/>
                <a:ext cx="49680" cy="45072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1141" name="Håndskrift 1140">
                <a:extLst>
                  <a:ext uri="{FF2B5EF4-FFF2-40B4-BE49-F238E27FC236}">
                    <a16:creationId xmlns:a16="http://schemas.microsoft.com/office/drawing/2014/main" id="{51F95061-11E5-ECE4-8621-09FD37A68687}"/>
                  </a:ext>
                </a:extLst>
              </p14:cNvPr>
              <p14:cNvContentPartPr/>
              <p14:nvPr/>
            </p14:nvContentPartPr>
            <p14:xfrm>
              <a:off x="5918496" y="4845240"/>
              <a:ext cx="96480" cy="221040"/>
            </p14:xfrm>
          </p:contentPart>
        </mc:Choice>
        <mc:Fallback xmlns="">
          <p:pic>
            <p:nvPicPr>
              <p:cNvPr id="1141" name="Håndskrift 1140">
                <a:extLst>
                  <a:ext uri="{FF2B5EF4-FFF2-40B4-BE49-F238E27FC236}">
                    <a16:creationId xmlns:a16="http://schemas.microsoft.com/office/drawing/2014/main" id="{51F95061-11E5-ECE4-8621-09FD37A68687}"/>
                  </a:ext>
                </a:extLst>
              </p:cNvPr>
              <p:cNvPicPr/>
              <p:nvPr/>
            </p:nvPicPr>
            <p:blipFill>
              <a:blip r:embed="rId78"/>
              <a:stretch>
                <a:fillRect/>
              </a:stretch>
            </p:blipFill>
            <p:spPr>
              <a:xfrm>
                <a:off x="5900496" y="4827600"/>
                <a:ext cx="132120" cy="25668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1148" name="Håndskrift 1147">
                <a:extLst>
                  <a:ext uri="{FF2B5EF4-FFF2-40B4-BE49-F238E27FC236}">
                    <a16:creationId xmlns:a16="http://schemas.microsoft.com/office/drawing/2014/main" id="{FA8888D8-E6BE-5D58-2A8E-E6B840F708B6}"/>
                  </a:ext>
                </a:extLst>
              </p14:cNvPr>
              <p14:cNvContentPartPr/>
              <p14:nvPr/>
            </p14:nvContentPartPr>
            <p14:xfrm>
              <a:off x="5495856" y="3497400"/>
              <a:ext cx="61560" cy="185040"/>
            </p14:xfrm>
          </p:contentPart>
        </mc:Choice>
        <mc:Fallback xmlns="">
          <p:pic>
            <p:nvPicPr>
              <p:cNvPr id="1148" name="Håndskrift 1147">
                <a:extLst>
                  <a:ext uri="{FF2B5EF4-FFF2-40B4-BE49-F238E27FC236}">
                    <a16:creationId xmlns:a16="http://schemas.microsoft.com/office/drawing/2014/main" id="{FA8888D8-E6BE-5D58-2A8E-E6B840F708B6}"/>
                  </a:ext>
                </a:extLst>
              </p:cNvPr>
              <p:cNvPicPr/>
              <p:nvPr/>
            </p:nvPicPr>
            <p:blipFill>
              <a:blip r:embed="rId80"/>
              <a:stretch>
                <a:fillRect/>
              </a:stretch>
            </p:blipFill>
            <p:spPr>
              <a:xfrm>
                <a:off x="5477856" y="3479400"/>
                <a:ext cx="97200" cy="22068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1150" name="Håndskrift 1149">
                <a:extLst>
                  <a:ext uri="{FF2B5EF4-FFF2-40B4-BE49-F238E27FC236}">
                    <a16:creationId xmlns:a16="http://schemas.microsoft.com/office/drawing/2014/main" id="{94B47C69-CDB0-AE07-5BDA-23EFE552E43E}"/>
                  </a:ext>
                </a:extLst>
              </p14:cNvPr>
              <p14:cNvContentPartPr/>
              <p14:nvPr/>
            </p14:nvContentPartPr>
            <p14:xfrm>
              <a:off x="5483616" y="3427200"/>
              <a:ext cx="3960" cy="264600"/>
            </p14:xfrm>
          </p:contentPart>
        </mc:Choice>
        <mc:Fallback xmlns="">
          <p:pic>
            <p:nvPicPr>
              <p:cNvPr id="1150" name="Håndskrift 1149">
                <a:extLst>
                  <a:ext uri="{FF2B5EF4-FFF2-40B4-BE49-F238E27FC236}">
                    <a16:creationId xmlns:a16="http://schemas.microsoft.com/office/drawing/2014/main" id="{94B47C69-CDB0-AE07-5BDA-23EFE552E43E}"/>
                  </a:ext>
                </a:extLst>
              </p:cNvPr>
              <p:cNvPicPr/>
              <p:nvPr/>
            </p:nvPicPr>
            <p:blipFill>
              <a:blip r:embed="rId82"/>
              <a:stretch>
                <a:fillRect/>
              </a:stretch>
            </p:blipFill>
            <p:spPr>
              <a:xfrm>
                <a:off x="5465976" y="3409560"/>
                <a:ext cx="39600" cy="30024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1153" name="Håndskrift 1152">
                <a:extLst>
                  <a:ext uri="{FF2B5EF4-FFF2-40B4-BE49-F238E27FC236}">
                    <a16:creationId xmlns:a16="http://schemas.microsoft.com/office/drawing/2014/main" id="{7F6C51F6-8212-927F-43FB-45848C3EE2A2}"/>
                  </a:ext>
                </a:extLst>
              </p14:cNvPr>
              <p14:cNvContentPartPr/>
              <p14:nvPr/>
            </p14:nvContentPartPr>
            <p14:xfrm>
              <a:off x="5519976" y="3560040"/>
              <a:ext cx="460800" cy="1154160"/>
            </p14:xfrm>
          </p:contentPart>
        </mc:Choice>
        <mc:Fallback xmlns="">
          <p:pic>
            <p:nvPicPr>
              <p:cNvPr id="1153" name="Håndskrift 1152">
                <a:extLst>
                  <a:ext uri="{FF2B5EF4-FFF2-40B4-BE49-F238E27FC236}">
                    <a16:creationId xmlns:a16="http://schemas.microsoft.com/office/drawing/2014/main" id="{7F6C51F6-8212-927F-43FB-45848C3EE2A2}"/>
                  </a:ext>
                </a:extLst>
              </p:cNvPr>
              <p:cNvPicPr/>
              <p:nvPr/>
            </p:nvPicPr>
            <p:blipFill>
              <a:blip r:embed="rId84"/>
              <a:stretch>
                <a:fillRect/>
              </a:stretch>
            </p:blipFill>
            <p:spPr>
              <a:xfrm>
                <a:off x="5501976" y="3542400"/>
                <a:ext cx="496440" cy="118980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1155" name="Håndskrift 1154">
                <a:extLst>
                  <a:ext uri="{FF2B5EF4-FFF2-40B4-BE49-F238E27FC236}">
                    <a16:creationId xmlns:a16="http://schemas.microsoft.com/office/drawing/2014/main" id="{6FBB3F91-E523-6443-78CE-668ED2E4BB52}"/>
                  </a:ext>
                </a:extLst>
              </p14:cNvPr>
              <p14:cNvContentPartPr/>
              <p14:nvPr/>
            </p14:nvContentPartPr>
            <p14:xfrm>
              <a:off x="5731656" y="4204800"/>
              <a:ext cx="258120" cy="618840"/>
            </p14:xfrm>
          </p:contentPart>
        </mc:Choice>
        <mc:Fallback xmlns="">
          <p:pic>
            <p:nvPicPr>
              <p:cNvPr id="1155" name="Håndskrift 1154">
                <a:extLst>
                  <a:ext uri="{FF2B5EF4-FFF2-40B4-BE49-F238E27FC236}">
                    <a16:creationId xmlns:a16="http://schemas.microsoft.com/office/drawing/2014/main" id="{6FBB3F91-E523-6443-78CE-668ED2E4BB52}"/>
                  </a:ext>
                </a:extLst>
              </p:cNvPr>
              <p:cNvPicPr/>
              <p:nvPr/>
            </p:nvPicPr>
            <p:blipFill>
              <a:blip r:embed="rId86"/>
              <a:stretch>
                <a:fillRect/>
              </a:stretch>
            </p:blipFill>
            <p:spPr>
              <a:xfrm>
                <a:off x="5713656" y="4187160"/>
                <a:ext cx="293760" cy="65448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1157" name="Håndskrift 1156">
                <a:extLst>
                  <a:ext uri="{FF2B5EF4-FFF2-40B4-BE49-F238E27FC236}">
                    <a16:creationId xmlns:a16="http://schemas.microsoft.com/office/drawing/2014/main" id="{EC8AC2FC-99D8-0B8F-1567-AA894B364345}"/>
                  </a:ext>
                </a:extLst>
              </p14:cNvPr>
              <p14:cNvContentPartPr/>
              <p14:nvPr/>
            </p14:nvContentPartPr>
            <p14:xfrm>
              <a:off x="5505936" y="3721680"/>
              <a:ext cx="207000" cy="678960"/>
            </p14:xfrm>
          </p:contentPart>
        </mc:Choice>
        <mc:Fallback xmlns="">
          <p:pic>
            <p:nvPicPr>
              <p:cNvPr id="1157" name="Håndskrift 1156">
                <a:extLst>
                  <a:ext uri="{FF2B5EF4-FFF2-40B4-BE49-F238E27FC236}">
                    <a16:creationId xmlns:a16="http://schemas.microsoft.com/office/drawing/2014/main" id="{EC8AC2FC-99D8-0B8F-1567-AA894B364345}"/>
                  </a:ext>
                </a:extLst>
              </p:cNvPr>
              <p:cNvPicPr/>
              <p:nvPr/>
            </p:nvPicPr>
            <p:blipFill>
              <a:blip r:embed="rId88"/>
              <a:stretch>
                <a:fillRect/>
              </a:stretch>
            </p:blipFill>
            <p:spPr>
              <a:xfrm>
                <a:off x="5488296" y="3704040"/>
                <a:ext cx="242640" cy="714600"/>
              </a:xfrm>
              <a:prstGeom prst="rect">
                <a:avLst/>
              </a:prstGeom>
            </p:spPr>
          </p:pic>
        </mc:Fallback>
      </mc:AlternateContent>
      <p:grpSp>
        <p:nvGrpSpPr>
          <p:cNvPr id="1160" name="Gruppe 1159">
            <a:extLst>
              <a:ext uri="{FF2B5EF4-FFF2-40B4-BE49-F238E27FC236}">
                <a16:creationId xmlns:a16="http://schemas.microsoft.com/office/drawing/2014/main" id="{4D41919F-9818-DAE8-F2EC-480C99A62B80}"/>
              </a:ext>
            </a:extLst>
          </p:cNvPr>
          <p:cNvGrpSpPr/>
          <p:nvPr/>
        </p:nvGrpSpPr>
        <p:grpSpPr>
          <a:xfrm>
            <a:off x="5505216" y="3203678"/>
            <a:ext cx="523080" cy="1699162"/>
            <a:chOff x="5505216" y="3203678"/>
            <a:chExt cx="523080" cy="1699162"/>
          </a:xfrm>
        </p:grpSpPr>
        <mc:AlternateContent xmlns:mc="http://schemas.openxmlformats.org/markup-compatibility/2006" xmlns:p14="http://schemas.microsoft.com/office/powerpoint/2010/main">
          <mc:Choice Requires="p14">
            <p:contentPart p14:bwMode="auto" r:id="rId89">
              <p14:nvContentPartPr>
                <p14:cNvPr id="1138" name="Håndskrift 1137">
                  <a:extLst>
                    <a:ext uri="{FF2B5EF4-FFF2-40B4-BE49-F238E27FC236}">
                      <a16:creationId xmlns:a16="http://schemas.microsoft.com/office/drawing/2014/main" id="{7A6DCFA2-0E21-B38D-1BD2-7C5DC3CD928B}"/>
                    </a:ext>
                  </a:extLst>
                </p14:cNvPr>
                <p14:cNvContentPartPr/>
                <p14:nvPr/>
              </p14:nvContentPartPr>
              <p14:xfrm>
                <a:off x="5521501" y="3203678"/>
                <a:ext cx="173160" cy="608040"/>
              </p14:xfrm>
            </p:contentPart>
          </mc:Choice>
          <mc:Fallback xmlns="">
            <p:pic>
              <p:nvPicPr>
                <p:cNvPr id="1138" name="Håndskrift 1137">
                  <a:extLst>
                    <a:ext uri="{FF2B5EF4-FFF2-40B4-BE49-F238E27FC236}">
                      <a16:creationId xmlns:a16="http://schemas.microsoft.com/office/drawing/2014/main" id="{7A6DCFA2-0E21-B38D-1BD2-7C5DC3CD928B}"/>
                    </a:ext>
                  </a:extLst>
                </p:cNvPr>
                <p:cNvPicPr/>
                <p:nvPr/>
              </p:nvPicPr>
              <p:blipFill>
                <a:blip r:embed="rId90"/>
                <a:stretch>
                  <a:fillRect/>
                </a:stretch>
              </p:blipFill>
              <p:spPr>
                <a:xfrm>
                  <a:off x="5503501" y="3185678"/>
                  <a:ext cx="208800" cy="64368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1139" name="Håndskrift 1138">
                  <a:extLst>
                    <a:ext uri="{FF2B5EF4-FFF2-40B4-BE49-F238E27FC236}">
                      <a16:creationId xmlns:a16="http://schemas.microsoft.com/office/drawing/2014/main" id="{EC97D137-B6AB-9C07-8EB3-F9B8272034AF}"/>
                    </a:ext>
                  </a:extLst>
                </p14:cNvPr>
                <p14:cNvContentPartPr/>
                <p14:nvPr/>
              </p14:nvContentPartPr>
              <p14:xfrm>
                <a:off x="5508901" y="3422558"/>
                <a:ext cx="83520" cy="200160"/>
              </p14:xfrm>
            </p:contentPart>
          </mc:Choice>
          <mc:Fallback xmlns="">
            <p:pic>
              <p:nvPicPr>
                <p:cNvPr id="1139" name="Håndskrift 1138">
                  <a:extLst>
                    <a:ext uri="{FF2B5EF4-FFF2-40B4-BE49-F238E27FC236}">
                      <a16:creationId xmlns:a16="http://schemas.microsoft.com/office/drawing/2014/main" id="{EC97D137-B6AB-9C07-8EB3-F9B8272034AF}"/>
                    </a:ext>
                  </a:extLst>
                </p:cNvPr>
                <p:cNvPicPr/>
                <p:nvPr/>
              </p:nvPicPr>
              <p:blipFill>
                <a:blip r:embed="rId92"/>
                <a:stretch>
                  <a:fillRect/>
                </a:stretch>
              </p:blipFill>
              <p:spPr>
                <a:xfrm>
                  <a:off x="5491261" y="3404558"/>
                  <a:ext cx="119160"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1142" name="Håndskrift 1141">
                  <a:extLst>
                    <a:ext uri="{FF2B5EF4-FFF2-40B4-BE49-F238E27FC236}">
                      <a16:creationId xmlns:a16="http://schemas.microsoft.com/office/drawing/2014/main" id="{CF5AD449-B360-CC30-CCE8-120BE60D3987}"/>
                    </a:ext>
                  </a:extLst>
                </p14:cNvPr>
                <p14:cNvContentPartPr/>
                <p14:nvPr/>
              </p14:nvContentPartPr>
              <p14:xfrm>
                <a:off x="5691696" y="3810240"/>
                <a:ext cx="336600" cy="1092600"/>
              </p14:xfrm>
            </p:contentPart>
          </mc:Choice>
          <mc:Fallback xmlns="">
            <p:pic>
              <p:nvPicPr>
                <p:cNvPr id="1142" name="Håndskrift 1141">
                  <a:extLst>
                    <a:ext uri="{FF2B5EF4-FFF2-40B4-BE49-F238E27FC236}">
                      <a16:creationId xmlns:a16="http://schemas.microsoft.com/office/drawing/2014/main" id="{CF5AD449-B360-CC30-CCE8-120BE60D3987}"/>
                    </a:ext>
                  </a:extLst>
                </p:cNvPr>
                <p:cNvPicPr/>
                <p:nvPr/>
              </p:nvPicPr>
              <p:blipFill>
                <a:blip r:embed="rId94"/>
                <a:stretch>
                  <a:fillRect/>
                </a:stretch>
              </p:blipFill>
              <p:spPr>
                <a:xfrm>
                  <a:off x="5673696" y="3792600"/>
                  <a:ext cx="372240" cy="112824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1143" name="Håndskrift 1142">
                  <a:extLst>
                    <a:ext uri="{FF2B5EF4-FFF2-40B4-BE49-F238E27FC236}">
                      <a16:creationId xmlns:a16="http://schemas.microsoft.com/office/drawing/2014/main" id="{71D4ED94-5995-616B-8F3C-72F5AEB4B797}"/>
                    </a:ext>
                  </a:extLst>
                </p14:cNvPr>
                <p14:cNvContentPartPr/>
                <p14:nvPr/>
              </p14:nvContentPartPr>
              <p14:xfrm>
                <a:off x="5543736" y="3429720"/>
                <a:ext cx="9000" cy="84240"/>
              </p14:xfrm>
            </p:contentPart>
          </mc:Choice>
          <mc:Fallback xmlns="">
            <p:pic>
              <p:nvPicPr>
                <p:cNvPr id="1143" name="Håndskrift 1142">
                  <a:extLst>
                    <a:ext uri="{FF2B5EF4-FFF2-40B4-BE49-F238E27FC236}">
                      <a16:creationId xmlns:a16="http://schemas.microsoft.com/office/drawing/2014/main" id="{71D4ED94-5995-616B-8F3C-72F5AEB4B797}"/>
                    </a:ext>
                  </a:extLst>
                </p:cNvPr>
                <p:cNvPicPr/>
                <p:nvPr/>
              </p:nvPicPr>
              <p:blipFill>
                <a:blip r:embed="rId96"/>
                <a:stretch>
                  <a:fillRect/>
                </a:stretch>
              </p:blipFill>
              <p:spPr>
                <a:xfrm>
                  <a:off x="5525736" y="3412080"/>
                  <a:ext cx="44640"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1145" name="Håndskrift 1144">
                  <a:extLst>
                    <a:ext uri="{FF2B5EF4-FFF2-40B4-BE49-F238E27FC236}">
                      <a16:creationId xmlns:a16="http://schemas.microsoft.com/office/drawing/2014/main" id="{73741BE0-41B6-8921-E3BF-E5B2DD7DF6CA}"/>
                    </a:ext>
                  </a:extLst>
                </p14:cNvPr>
                <p14:cNvContentPartPr/>
                <p14:nvPr/>
              </p14:nvContentPartPr>
              <p14:xfrm>
                <a:off x="5787816" y="4629600"/>
                <a:ext cx="144720" cy="266760"/>
              </p14:xfrm>
            </p:contentPart>
          </mc:Choice>
          <mc:Fallback xmlns="">
            <p:pic>
              <p:nvPicPr>
                <p:cNvPr id="1145" name="Håndskrift 1144">
                  <a:extLst>
                    <a:ext uri="{FF2B5EF4-FFF2-40B4-BE49-F238E27FC236}">
                      <a16:creationId xmlns:a16="http://schemas.microsoft.com/office/drawing/2014/main" id="{73741BE0-41B6-8921-E3BF-E5B2DD7DF6CA}"/>
                    </a:ext>
                  </a:extLst>
                </p:cNvPr>
                <p:cNvPicPr/>
                <p:nvPr/>
              </p:nvPicPr>
              <p:blipFill>
                <a:blip r:embed="rId98"/>
                <a:stretch>
                  <a:fillRect/>
                </a:stretch>
              </p:blipFill>
              <p:spPr>
                <a:xfrm>
                  <a:off x="5769816" y="4611600"/>
                  <a:ext cx="18036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1146" name="Håndskrift 1145">
                  <a:extLst>
                    <a:ext uri="{FF2B5EF4-FFF2-40B4-BE49-F238E27FC236}">
                      <a16:creationId xmlns:a16="http://schemas.microsoft.com/office/drawing/2014/main" id="{0D5E7BDA-DC98-2D03-1558-8504F6B9FE19}"/>
                    </a:ext>
                  </a:extLst>
                </p14:cNvPr>
                <p14:cNvContentPartPr/>
                <p14:nvPr/>
              </p14:nvContentPartPr>
              <p14:xfrm>
                <a:off x="5727696" y="4565880"/>
                <a:ext cx="68760" cy="117360"/>
              </p14:xfrm>
            </p:contentPart>
          </mc:Choice>
          <mc:Fallback xmlns="">
            <p:pic>
              <p:nvPicPr>
                <p:cNvPr id="1146" name="Håndskrift 1145">
                  <a:extLst>
                    <a:ext uri="{FF2B5EF4-FFF2-40B4-BE49-F238E27FC236}">
                      <a16:creationId xmlns:a16="http://schemas.microsoft.com/office/drawing/2014/main" id="{0D5E7BDA-DC98-2D03-1558-8504F6B9FE19}"/>
                    </a:ext>
                  </a:extLst>
                </p:cNvPr>
                <p:cNvPicPr/>
                <p:nvPr/>
              </p:nvPicPr>
              <p:blipFill>
                <a:blip r:embed="rId100"/>
                <a:stretch>
                  <a:fillRect/>
                </a:stretch>
              </p:blipFill>
              <p:spPr>
                <a:xfrm>
                  <a:off x="5709696" y="4547880"/>
                  <a:ext cx="10440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1159" name="Håndskrift 1158">
                  <a:extLst>
                    <a:ext uri="{FF2B5EF4-FFF2-40B4-BE49-F238E27FC236}">
                      <a16:creationId xmlns:a16="http://schemas.microsoft.com/office/drawing/2014/main" id="{15D438CC-972A-1B9A-01AF-6DF35AE5C0C3}"/>
                    </a:ext>
                  </a:extLst>
                </p14:cNvPr>
                <p14:cNvContentPartPr/>
                <p14:nvPr/>
              </p14:nvContentPartPr>
              <p14:xfrm>
                <a:off x="5505216" y="3620160"/>
                <a:ext cx="286560" cy="975600"/>
              </p14:xfrm>
            </p:contentPart>
          </mc:Choice>
          <mc:Fallback xmlns="">
            <p:pic>
              <p:nvPicPr>
                <p:cNvPr id="1159" name="Håndskrift 1158">
                  <a:extLst>
                    <a:ext uri="{FF2B5EF4-FFF2-40B4-BE49-F238E27FC236}">
                      <a16:creationId xmlns:a16="http://schemas.microsoft.com/office/drawing/2014/main" id="{15D438CC-972A-1B9A-01AF-6DF35AE5C0C3}"/>
                    </a:ext>
                  </a:extLst>
                </p:cNvPr>
                <p:cNvPicPr/>
                <p:nvPr/>
              </p:nvPicPr>
              <p:blipFill>
                <a:blip r:embed="rId102"/>
                <a:stretch>
                  <a:fillRect/>
                </a:stretch>
              </p:blipFill>
              <p:spPr>
                <a:xfrm>
                  <a:off x="5487576" y="3602520"/>
                  <a:ext cx="322200" cy="1011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3">
            <p14:nvContentPartPr>
              <p14:cNvPr id="1161" name="Håndskrift 1160">
                <a:extLst>
                  <a:ext uri="{FF2B5EF4-FFF2-40B4-BE49-F238E27FC236}">
                    <a16:creationId xmlns:a16="http://schemas.microsoft.com/office/drawing/2014/main" id="{E71321E2-FE5D-B00E-68B3-DDB4488D6496}"/>
                  </a:ext>
                </a:extLst>
              </p14:cNvPr>
              <p14:cNvContentPartPr/>
              <p14:nvPr/>
            </p14:nvContentPartPr>
            <p14:xfrm>
              <a:off x="9052898" y="1107190"/>
              <a:ext cx="2511720" cy="1613880"/>
            </p14:xfrm>
          </p:contentPart>
        </mc:Choice>
        <mc:Fallback xmlns="">
          <p:pic>
            <p:nvPicPr>
              <p:cNvPr id="1161" name="Håndskrift 1160">
                <a:extLst>
                  <a:ext uri="{FF2B5EF4-FFF2-40B4-BE49-F238E27FC236}">
                    <a16:creationId xmlns:a16="http://schemas.microsoft.com/office/drawing/2014/main" id="{E71321E2-FE5D-B00E-68B3-DDB4488D6496}"/>
                  </a:ext>
                </a:extLst>
              </p:cNvPr>
              <p:cNvPicPr/>
              <p:nvPr/>
            </p:nvPicPr>
            <p:blipFill>
              <a:blip r:embed="rId104"/>
              <a:stretch>
                <a:fillRect/>
              </a:stretch>
            </p:blipFill>
            <p:spPr>
              <a:xfrm>
                <a:off x="8990258" y="1044550"/>
                <a:ext cx="2637360" cy="173952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1163" name="Håndskrift 1162">
                <a:extLst>
                  <a:ext uri="{FF2B5EF4-FFF2-40B4-BE49-F238E27FC236}">
                    <a16:creationId xmlns:a16="http://schemas.microsoft.com/office/drawing/2014/main" id="{626A3998-B4A5-DEDD-48C1-21721B042605}"/>
                  </a:ext>
                </a:extLst>
              </p14:cNvPr>
              <p14:cNvContentPartPr/>
              <p14:nvPr/>
            </p14:nvContentPartPr>
            <p14:xfrm>
              <a:off x="8726378" y="435526"/>
              <a:ext cx="2331360" cy="1020600"/>
            </p14:xfrm>
          </p:contentPart>
        </mc:Choice>
        <mc:Fallback xmlns="">
          <p:pic>
            <p:nvPicPr>
              <p:cNvPr id="1163" name="Håndskrift 1162">
                <a:extLst>
                  <a:ext uri="{FF2B5EF4-FFF2-40B4-BE49-F238E27FC236}">
                    <a16:creationId xmlns:a16="http://schemas.microsoft.com/office/drawing/2014/main" id="{626A3998-B4A5-DEDD-48C1-21721B042605}"/>
                  </a:ext>
                </a:extLst>
              </p:cNvPr>
              <p:cNvPicPr/>
              <p:nvPr/>
            </p:nvPicPr>
            <p:blipFill>
              <a:blip r:embed="rId106"/>
              <a:stretch>
                <a:fillRect/>
              </a:stretch>
            </p:blipFill>
            <p:spPr>
              <a:xfrm>
                <a:off x="8663378" y="372886"/>
                <a:ext cx="2457000" cy="114624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1168" name="Håndskrift 1167">
                <a:extLst>
                  <a:ext uri="{FF2B5EF4-FFF2-40B4-BE49-F238E27FC236}">
                    <a16:creationId xmlns:a16="http://schemas.microsoft.com/office/drawing/2014/main" id="{2947412D-C298-A593-C8F1-28E05571D4EA}"/>
                  </a:ext>
                </a:extLst>
              </p14:cNvPr>
              <p14:cNvContentPartPr/>
              <p14:nvPr/>
            </p14:nvContentPartPr>
            <p14:xfrm>
              <a:off x="9108063" y="5457806"/>
              <a:ext cx="192240" cy="270360"/>
            </p14:xfrm>
          </p:contentPart>
        </mc:Choice>
        <mc:Fallback xmlns="">
          <p:pic>
            <p:nvPicPr>
              <p:cNvPr id="1168" name="Håndskrift 1167">
                <a:extLst>
                  <a:ext uri="{FF2B5EF4-FFF2-40B4-BE49-F238E27FC236}">
                    <a16:creationId xmlns:a16="http://schemas.microsoft.com/office/drawing/2014/main" id="{2947412D-C298-A593-C8F1-28E05571D4EA}"/>
                  </a:ext>
                </a:extLst>
              </p:cNvPr>
              <p:cNvPicPr/>
              <p:nvPr/>
            </p:nvPicPr>
            <p:blipFill>
              <a:blip r:embed="rId108"/>
              <a:stretch>
                <a:fillRect/>
              </a:stretch>
            </p:blipFill>
            <p:spPr>
              <a:xfrm>
                <a:off x="9045423" y="5394806"/>
                <a:ext cx="317880" cy="39600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1170" name="Håndskrift 1169">
                <a:extLst>
                  <a:ext uri="{FF2B5EF4-FFF2-40B4-BE49-F238E27FC236}">
                    <a16:creationId xmlns:a16="http://schemas.microsoft.com/office/drawing/2014/main" id="{7860B05A-1982-D49C-39D5-775D4EEA3A23}"/>
                  </a:ext>
                </a:extLst>
              </p14:cNvPr>
              <p14:cNvContentPartPr/>
              <p14:nvPr/>
            </p14:nvContentPartPr>
            <p14:xfrm>
              <a:off x="9291303" y="4750406"/>
              <a:ext cx="405360" cy="935280"/>
            </p14:xfrm>
          </p:contentPart>
        </mc:Choice>
        <mc:Fallback xmlns="">
          <p:pic>
            <p:nvPicPr>
              <p:cNvPr id="1170" name="Håndskrift 1169">
                <a:extLst>
                  <a:ext uri="{FF2B5EF4-FFF2-40B4-BE49-F238E27FC236}">
                    <a16:creationId xmlns:a16="http://schemas.microsoft.com/office/drawing/2014/main" id="{7860B05A-1982-D49C-39D5-775D4EEA3A23}"/>
                  </a:ext>
                </a:extLst>
              </p:cNvPr>
              <p:cNvPicPr/>
              <p:nvPr/>
            </p:nvPicPr>
            <p:blipFill>
              <a:blip r:embed="rId110"/>
              <a:stretch>
                <a:fillRect/>
              </a:stretch>
            </p:blipFill>
            <p:spPr>
              <a:xfrm>
                <a:off x="9228303" y="4687766"/>
                <a:ext cx="531000" cy="106092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1182" name="Håndskrift 1181">
                <a:extLst>
                  <a:ext uri="{FF2B5EF4-FFF2-40B4-BE49-F238E27FC236}">
                    <a16:creationId xmlns:a16="http://schemas.microsoft.com/office/drawing/2014/main" id="{67AA9B96-3BBF-4C4A-E4C3-C87F2A89118F}"/>
                  </a:ext>
                </a:extLst>
              </p14:cNvPr>
              <p14:cNvContentPartPr/>
              <p14:nvPr/>
            </p14:nvContentPartPr>
            <p14:xfrm>
              <a:off x="9874863" y="4289606"/>
              <a:ext cx="328320" cy="662040"/>
            </p14:xfrm>
          </p:contentPart>
        </mc:Choice>
        <mc:Fallback xmlns="">
          <p:pic>
            <p:nvPicPr>
              <p:cNvPr id="1182" name="Håndskrift 1181">
                <a:extLst>
                  <a:ext uri="{FF2B5EF4-FFF2-40B4-BE49-F238E27FC236}">
                    <a16:creationId xmlns:a16="http://schemas.microsoft.com/office/drawing/2014/main" id="{67AA9B96-3BBF-4C4A-E4C3-C87F2A89118F}"/>
                  </a:ext>
                </a:extLst>
              </p:cNvPr>
              <p:cNvPicPr/>
              <p:nvPr/>
            </p:nvPicPr>
            <p:blipFill>
              <a:blip r:embed="rId112"/>
              <a:stretch>
                <a:fillRect/>
              </a:stretch>
            </p:blipFill>
            <p:spPr>
              <a:xfrm>
                <a:off x="9812223" y="4226606"/>
                <a:ext cx="453960" cy="787680"/>
              </a:xfrm>
              <a:prstGeom prst="rect">
                <a:avLst/>
              </a:prstGeom>
            </p:spPr>
          </p:pic>
        </mc:Fallback>
      </mc:AlternateContent>
      <p:grpSp>
        <p:nvGrpSpPr>
          <p:cNvPr id="1185" name="Gruppe 1184">
            <a:extLst>
              <a:ext uri="{FF2B5EF4-FFF2-40B4-BE49-F238E27FC236}">
                <a16:creationId xmlns:a16="http://schemas.microsoft.com/office/drawing/2014/main" id="{93E80F66-9E10-AE30-381B-7D9D6130D144}"/>
              </a:ext>
            </a:extLst>
          </p:cNvPr>
          <p:cNvGrpSpPr/>
          <p:nvPr/>
        </p:nvGrpSpPr>
        <p:grpSpPr>
          <a:xfrm>
            <a:off x="8506863" y="3701983"/>
            <a:ext cx="1586880" cy="2097103"/>
            <a:chOff x="8506863" y="3701983"/>
            <a:chExt cx="1586880" cy="2097103"/>
          </a:xfrm>
        </p:grpSpPr>
        <mc:AlternateContent xmlns:mc="http://schemas.openxmlformats.org/markup-compatibility/2006" xmlns:p14="http://schemas.microsoft.com/office/powerpoint/2010/main">
          <mc:Choice Requires="p14">
            <p:contentPart p14:bwMode="auto" r:id="rId113">
              <p14:nvContentPartPr>
                <p14:cNvPr id="1165" name="Håndskrift 1164">
                  <a:extLst>
                    <a:ext uri="{FF2B5EF4-FFF2-40B4-BE49-F238E27FC236}">
                      <a16:creationId xmlns:a16="http://schemas.microsoft.com/office/drawing/2014/main" id="{02FC6902-8A3D-5118-FB79-92D4EE0B5BBF}"/>
                    </a:ext>
                  </a:extLst>
                </p14:cNvPr>
                <p14:cNvContentPartPr/>
                <p14:nvPr/>
              </p14:nvContentPartPr>
              <p14:xfrm>
                <a:off x="8996103" y="5407766"/>
                <a:ext cx="39240" cy="391320"/>
              </p14:xfrm>
            </p:contentPart>
          </mc:Choice>
          <mc:Fallback xmlns="">
            <p:pic>
              <p:nvPicPr>
                <p:cNvPr id="1165" name="Håndskrift 1164">
                  <a:extLst>
                    <a:ext uri="{FF2B5EF4-FFF2-40B4-BE49-F238E27FC236}">
                      <a16:creationId xmlns:a16="http://schemas.microsoft.com/office/drawing/2014/main" id="{02FC6902-8A3D-5118-FB79-92D4EE0B5BBF}"/>
                    </a:ext>
                  </a:extLst>
                </p:cNvPr>
                <p:cNvPicPr/>
                <p:nvPr/>
              </p:nvPicPr>
              <p:blipFill>
                <a:blip r:embed="rId114"/>
                <a:stretch>
                  <a:fillRect/>
                </a:stretch>
              </p:blipFill>
              <p:spPr>
                <a:xfrm>
                  <a:off x="8933103" y="5344766"/>
                  <a:ext cx="164880" cy="51696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1166" name="Håndskrift 1165">
                  <a:extLst>
                    <a:ext uri="{FF2B5EF4-FFF2-40B4-BE49-F238E27FC236}">
                      <a16:creationId xmlns:a16="http://schemas.microsoft.com/office/drawing/2014/main" id="{75BB45B8-3B3E-5422-14BA-E20B98D2EC3D}"/>
                    </a:ext>
                  </a:extLst>
                </p14:cNvPr>
                <p14:cNvContentPartPr/>
                <p14:nvPr/>
              </p14:nvContentPartPr>
              <p14:xfrm>
                <a:off x="9070983" y="5432606"/>
                <a:ext cx="61920" cy="304920"/>
              </p14:xfrm>
            </p:contentPart>
          </mc:Choice>
          <mc:Fallback xmlns="">
            <p:pic>
              <p:nvPicPr>
                <p:cNvPr id="1166" name="Håndskrift 1165">
                  <a:extLst>
                    <a:ext uri="{FF2B5EF4-FFF2-40B4-BE49-F238E27FC236}">
                      <a16:creationId xmlns:a16="http://schemas.microsoft.com/office/drawing/2014/main" id="{75BB45B8-3B3E-5422-14BA-E20B98D2EC3D}"/>
                    </a:ext>
                  </a:extLst>
                </p:cNvPr>
                <p:cNvPicPr/>
                <p:nvPr/>
              </p:nvPicPr>
              <p:blipFill>
                <a:blip r:embed="rId116"/>
                <a:stretch>
                  <a:fillRect/>
                </a:stretch>
              </p:blipFill>
              <p:spPr>
                <a:xfrm>
                  <a:off x="9008343" y="5369966"/>
                  <a:ext cx="187560" cy="43056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1172" name="Håndskrift 1171">
                  <a:extLst>
                    <a:ext uri="{FF2B5EF4-FFF2-40B4-BE49-F238E27FC236}">
                      <a16:creationId xmlns:a16="http://schemas.microsoft.com/office/drawing/2014/main" id="{E38C8592-85BC-7E2A-5C9A-D66C40245AF4}"/>
                    </a:ext>
                  </a:extLst>
                </p14:cNvPr>
                <p14:cNvContentPartPr/>
                <p14:nvPr/>
              </p14:nvContentPartPr>
              <p14:xfrm>
                <a:off x="8764623" y="4158566"/>
                <a:ext cx="817920" cy="1397160"/>
              </p14:xfrm>
            </p:contentPart>
          </mc:Choice>
          <mc:Fallback xmlns="">
            <p:pic>
              <p:nvPicPr>
                <p:cNvPr id="1172" name="Håndskrift 1171">
                  <a:extLst>
                    <a:ext uri="{FF2B5EF4-FFF2-40B4-BE49-F238E27FC236}">
                      <a16:creationId xmlns:a16="http://schemas.microsoft.com/office/drawing/2014/main" id="{E38C8592-85BC-7E2A-5C9A-D66C40245AF4}"/>
                    </a:ext>
                  </a:extLst>
                </p:cNvPr>
                <p:cNvPicPr/>
                <p:nvPr/>
              </p:nvPicPr>
              <p:blipFill>
                <a:blip r:embed="rId118"/>
                <a:stretch>
                  <a:fillRect/>
                </a:stretch>
              </p:blipFill>
              <p:spPr>
                <a:xfrm>
                  <a:off x="8701623" y="4095566"/>
                  <a:ext cx="943560" cy="152280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1174" name="Håndskrift 1173">
                  <a:extLst>
                    <a:ext uri="{FF2B5EF4-FFF2-40B4-BE49-F238E27FC236}">
                      <a16:creationId xmlns:a16="http://schemas.microsoft.com/office/drawing/2014/main" id="{45FC9B3C-C885-561E-2A21-12A0BA288257}"/>
                    </a:ext>
                  </a:extLst>
                </p14:cNvPr>
                <p14:cNvContentPartPr/>
                <p14:nvPr/>
              </p14:nvContentPartPr>
              <p14:xfrm>
                <a:off x="9611703" y="5404886"/>
                <a:ext cx="360" cy="360"/>
              </p14:xfrm>
            </p:contentPart>
          </mc:Choice>
          <mc:Fallback xmlns="">
            <p:pic>
              <p:nvPicPr>
                <p:cNvPr id="1174" name="Håndskrift 1173">
                  <a:extLst>
                    <a:ext uri="{FF2B5EF4-FFF2-40B4-BE49-F238E27FC236}">
                      <a16:creationId xmlns:a16="http://schemas.microsoft.com/office/drawing/2014/main" id="{45FC9B3C-C885-561E-2A21-12A0BA288257}"/>
                    </a:ext>
                  </a:extLst>
                </p:cNvPr>
                <p:cNvPicPr/>
                <p:nvPr/>
              </p:nvPicPr>
              <p:blipFill>
                <a:blip r:embed="rId120"/>
                <a:stretch>
                  <a:fillRect/>
                </a:stretch>
              </p:blipFill>
              <p:spPr>
                <a:xfrm>
                  <a:off x="9548703" y="534188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1176" name="Håndskrift 1175">
                  <a:extLst>
                    <a:ext uri="{FF2B5EF4-FFF2-40B4-BE49-F238E27FC236}">
                      <a16:creationId xmlns:a16="http://schemas.microsoft.com/office/drawing/2014/main" id="{0E129366-4060-1978-B5FC-806A61C36099}"/>
                    </a:ext>
                  </a:extLst>
                </p14:cNvPr>
                <p14:cNvContentPartPr/>
                <p14:nvPr/>
              </p14:nvContentPartPr>
              <p14:xfrm>
                <a:off x="9668583" y="5317046"/>
                <a:ext cx="360" cy="360"/>
              </p14:xfrm>
            </p:contentPart>
          </mc:Choice>
          <mc:Fallback xmlns="">
            <p:pic>
              <p:nvPicPr>
                <p:cNvPr id="1176" name="Håndskrift 1175">
                  <a:extLst>
                    <a:ext uri="{FF2B5EF4-FFF2-40B4-BE49-F238E27FC236}">
                      <a16:creationId xmlns:a16="http://schemas.microsoft.com/office/drawing/2014/main" id="{0E129366-4060-1978-B5FC-806A61C36099}"/>
                    </a:ext>
                  </a:extLst>
                </p:cNvPr>
                <p:cNvPicPr/>
                <p:nvPr/>
              </p:nvPicPr>
              <p:blipFill>
                <a:blip r:embed="rId120"/>
                <a:stretch>
                  <a:fillRect/>
                </a:stretch>
              </p:blipFill>
              <p:spPr>
                <a:xfrm>
                  <a:off x="9605943" y="525404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1178" name="Håndskrift 1177">
                  <a:extLst>
                    <a:ext uri="{FF2B5EF4-FFF2-40B4-BE49-F238E27FC236}">
                      <a16:creationId xmlns:a16="http://schemas.microsoft.com/office/drawing/2014/main" id="{0082235E-9DD3-0E71-EC3C-4F96109BEF02}"/>
                    </a:ext>
                  </a:extLst>
                </p14:cNvPr>
                <p14:cNvContentPartPr/>
                <p14:nvPr/>
              </p14:nvContentPartPr>
              <p14:xfrm>
                <a:off x="9767223" y="5201126"/>
                <a:ext cx="360" cy="360"/>
              </p14:xfrm>
            </p:contentPart>
          </mc:Choice>
          <mc:Fallback xmlns="">
            <p:pic>
              <p:nvPicPr>
                <p:cNvPr id="1178" name="Håndskrift 1177">
                  <a:extLst>
                    <a:ext uri="{FF2B5EF4-FFF2-40B4-BE49-F238E27FC236}">
                      <a16:creationId xmlns:a16="http://schemas.microsoft.com/office/drawing/2014/main" id="{0082235E-9DD3-0E71-EC3C-4F96109BEF02}"/>
                    </a:ext>
                  </a:extLst>
                </p:cNvPr>
                <p:cNvPicPr/>
                <p:nvPr/>
              </p:nvPicPr>
              <p:blipFill>
                <a:blip r:embed="rId120"/>
                <a:stretch>
                  <a:fillRect/>
                </a:stretch>
              </p:blipFill>
              <p:spPr>
                <a:xfrm>
                  <a:off x="9704583" y="513812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1179" name="Håndskrift 1178">
                  <a:extLst>
                    <a:ext uri="{FF2B5EF4-FFF2-40B4-BE49-F238E27FC236}">
                      <a16:creationId xmlns:a16="http://schemas.microsoft.com/office/drawing/2014/main" id="{4F37EB50-4652-5853-B36D-9F11824D4466}"/>
                    </a:ext>
                  </a:extLst>
                </p14:cNvPr>
                <p14:cNvContentPartPr/>
                <p14:nvPr/>
              </p14:nvContentPartPr>
              <p14:xfrm>
                <a:off x="9809343" y="4999886"/>
                <a:ext cx="59400" cy="160920"/>
              </p14:xfrm>
            </p:contentPart>
          </mc:Choice>
          <mc:Fallback xmlns="">
            <p:pic>
              <p:nvPicPr>
                <p:cNvPr id="1179" name="Håndskrift 1178">
                  <a:extLst>
                    <a:ext uri="{FF2B5EF4-FFF2-40B4-BE49-F238E27FC236}">
                      <a16:creationId xmlns:a16="http://schemas.microsoft.com/office/drawing/2014/main" id="{4F37EB50-4652-5853-B36D-9F11824D4466}"/>
                    </a:ext>
                  </a:extLst>
                </p:cNvPr>
                <p:cNvPicPr/>
                <p:nvPr/>
              </p:nvPicPr>
              <p:blipFill>
                <a:blip r:embed="rId124"/>
                <a:stretch>
                  <a:fillRect/>
                </a:stretch>
              </p:blipFill>
              <p:spPr>
                <a:xfrm>
                  <a:off x="9746343" y="4936886"/>
                  <a:ext cx="185040" cy="28656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1180" name="Håndskrift 1179">
                  <a:extLst>
                    <a:ext uri="{FF2B5EF4-FFF2-40B4-BE49-F238E27FC236}">
                      <a16:creationId xmlns:a16="http://schemas.microsoft.com/office/drawing/2014/main" id="{B25F218B-7E34-916E-5519-0B0A4C6BD94F}"/>
                    </a:ext>
                  </a:extLst>
                </p14:cNvPr>
                <p14:cNvContentPartPr/>
                <p14:nvPr/>
              </p14:nvContentPartPr>
              <p14:xfrm>
                <a:off x="9779823" y="5228486"/>
                <a:ext cx="360" cy="360"/>
              </p14:xfrm>
            </p:contentPart>
          </mc:Choice>
          <mc:Fallback xmlns="">
            <p:pic>
              <p:nvPicPr>
                <p:cNvPr id="1180" name="Håndskrift 1179">
                  <a:extLst>
                    <a:ext uri="{FF2B5EF4-FFF2-40B4-BE49-F238E27FC236}">
                      <a16:creationId xmlns:a16="http://schemas.microsoft.com/office/drawing/2014/main" id="{B25F218B-7E34-916E-5519-0B0A4C6BD94F}"/>
                    </a:ext>
                  </a:extLst>
                </p:cNvPr>
                <p:cNvPicPr/>
                <p:nvPr/>
              </p:nvPicPr>
              <p:blipFill>
                <a:blip r:embed="rId120"/>
                <a:stretch>
                  <a:fillRect/>
                </a:stretch>
              </p:blipFill>
              <p:spPr>
                <a:xfrm>
                  <a:off x="9716823" y="516548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1181" name="Håndskrift 1180">
                  <a:extLst>
                    <a:ext uri="{FF2B5EF4-FFF2-40B4-BE49-F238E27FC236}">
                      <a16:creationId xmlns:a16="http://schemas.microsoft.com/office/drawing/2014/main" id="{BA4C33EE-0D3F-1801-E884-15FABC6EB919}"/>
                    </a:ext>
                  </a:extLst>
                </p14:cNvPr>
                <p14:cNvContentPartPr/>
                <p14:nvPr/>
              </p14:nvContentPartPr>
              <p14:xfrm>
                <a:off x="9874863" y="4950926"/>
                <a:ext cx="360" cy="360"/>
              </p14:xfrm>
            </p:contentPart>
          </mc:Choice>
          <mc:Fallback xmlns="">
            <p:pic>
              <p:nvPicPr>
                <p:cNvPr id="1181" name="Håndskrift 1180">
                  <a:extLst>
                    <a:ext uri="{FF2B5EF4-FFF2-40B4-BE49-F238E27FC236}">
                      <a16:creationId xmlns:a16="http://schemas.microsoft.com/office/drawing/2014/main" id="{BA4C33EE-0D3F-1801-E884-15FABC6EB919}"/>
                    </a:ext>
                  </a:extLst>
                </p:cNvPr>
                <p:cNvPicPr/>
                <p:nvPr/>
              </p:nvPicPr>
              <p:blipFill>
                <a:blip r:embed="rId120"/>
                <a:stretch>
                  <a:fillRect/>
                </a:stretch>
              </p:blipFill>
              <p:spPr>
                <a:xfrm>
                  <a:off x="9812223" y="4888286"/>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1184" name="Håndskrift 1183">
                  <a:extLst>
                    <a:ext uri="{FF2B5EF4-FFF2-40B4-BE49-F238E27FC236}">
                      <a16:creationId xmlns:a16="http://schemas.microsoft.com/office/drawing/2014/main" id="{543ABDD8-530C-E333-314C-F57D07DE2071}"/>
                    </a:ext>
                  </a:extLst>
                </p14:cNvPr>
                <p14:cNvContentPartPr/>
                <p14:nvPr/>
              </p14:nvContentPartPr>
              <p14:xfrm>
                <a:off x="8506863" y="3701983"/>
                <a:ext cx="1586880" cy="1363320"/>
              </p14:xfrm>
            </p:contentPart>
          </mc:Choice>
          <mc:Fallback xmlns="">
            <p:pic>
              <p:nvPicPr>
                <p:cNvPr id="1184" name="Håndskrift 1183">
                  <a:extLst>
                    <a:ext uri="{FF2B5EF4-FFF2-40B4-BE49-F238E27FC236}">
                      <a16:creationId xmlns:a16="http://schemas.microsoft.com/office/drawing/2014/main" id="{543ABDD8-530C-E333-314C-F57D07DE2071}"/>
                    </a:ext>
                  </a:extLst>
                </p:cNvPr>
                <p:cNvPicPr/>
                <p:nvPr/>
              </p:nvPicPr>
              <p:blipFill>
                <a:blip r:embed="rId128"/>
                <a:stretch>
                  <a:fillRect/>
                </a:stretch>
              </p:blipFill>
              <p:spPr>
                <a:xfrm>
                  <a:off x="8444223" y="3639343"/>
                  <a:ext cx="1712520" cy="1488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9">
            <p14:nvContentPartPr>
              <p14:cNvPr id="1186" name="Håndskrift 1185">
                <a:extLst>
                  <a:ext uri="{FF2B5EF4-FFF2-40B4-BE49-F238E27FC236}">
                    <a16:creationId xmlns:a16="http://schemas.microsoft.com/office/drawing/2014/main" id="{1091CD6A-0D65-A4F9-969E-6C5C9E35F7B5}"/>
                  </a:ext>
                </a:extLst>
              </p14:cNvPr>
              <p14:cNvContentPartPr/>
              <p14:nvPr/>
            </p14:nvContentPartPr>
            <p14:xfrm>
              <a:off x="9193573" y="3781912"/>
              <a:ext cx="443520" cy="779760"/>
            </p14:xfrm>
          </p:contentPart>
        </mc:Choice>
        <mc:Fallback xmlns="">
          <p:pic>
            <p:nvPicPr>
              <p:cNvPr id="1186" name="Håndskrift 1185">
                <a:extLst>
                  <a:ext uri="{FF2B5EF4-FFF2-40B4-BE49-F238E27FC236}">
                    <a16:creationId xmlns:a16="http://schemas.microsoft.com/office/drawing/2014/main" id="{1091CD6A-0D65-A4F9-969E-6C5C9E35F7B5}"/>
                  </a:ext>
                </a:extLst>
              </p:cNvPr>
              <p:cNvPicPr/>
              <p:nvPr/>
            </p:nvPicPr>
            <p:blipFill>
              <a:blip r:embed="rId130"/>
              <a:stretch>
                <a:fillRect/>
              </a:stretch>
            </p:blipFill>
            <p:spPr>
              <a:xfrm>
                <a:off x="9130933" y="3718912"/>
                <a:ext cx="569160" cy="90540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1187" name="Håndskrift 1186">
                <a:extLst>
                  <a:ext uri="{FF2B5EF4-FFF2-40B4-BE49-F238E27FC236}">
                    <a16:creationId xmlns:a16="http://schemas.microsoft.com/office/drawing/2014/main" id="{A8AD38C6-1A2D-E225-F693-050FEA7D23E5}"/>
                  </a:ext>
                </a:extLst>
              </p14:cNvPr>
              <p14:cNvContentPartPr/>
              <p14:nvPr/>
            </p14:nvContentPartPr>
            <p14:xfrm>
              <a:off x="7635493" y="3293392"/>
              <a:ext cx="1092600" cy="512280"/>
            </p14:xfrm>
          </p:contentPart>
        </mc:Choice>
        <mc:Fallback xmlns="">
          <p:pic>
            <p:nvPicPr>
              <p:cNvPr id="1187" name="Håndskrift 1186">
                <a:extLst>
                  <a:ext uri="{FF2B5EF4-FFF2-40B4-BE49-F238E27FC236}">
                    <a16:creationId xmlns:a16="http://schemas.microsoft.com/office/drawing/2014/main" id="{A8AD38C6-1A2D-E225-F693-050FEA7D23E5}"/>
                  </a:ext>
                </a:extLst>
              </p:cNvPr>
              <p:cNvPicPr/>
              <p:nvPr/>
            </p:nvPicPr>
            <p:blipFill>
              <a:blip r:embed="rId132"/>
              <a:stretch>
                <a:fillRect/>
              </a:stretch>
            </p:blipFill>
            <p:spPr>
              <a:xfrm>
                <a:off x="7572853" y="3230392"/>
                <a:ext cx="1218240" cy="63792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1188" name="Håndskrift 1187">
                <a:extLst>
                  <a:ext uri="{FF2B5EF4-FFF2-40B4-BE49-F238E27FC236}">
                    <a16:creationId xmlns:a16="http://schemas.microsoft.com/office/drawing/2014/main" id="{5E1A077B-D92E-39DB-DA84-888A2F16823F}"/>
                  </a:ext>
                </a:extLst>
              </p14:cNvPr>
              <p14:cNvContentPartPr/>
              <p14:nvPr/>
            </p14:nvContentPartPr>
            <p14:xfrm>
              <a:off x="8660773" y="3086752"/>
              <a:ext cx="1088280" cy="1148760"/>
            </p14:xfrm>
          </p:contentPart>
        </mc:Choice>
        <mc:Fallback xmlns="">
          <p:pic>
            <p:nvPicPr>
              <p:cNvPr id="1188" name="Håndskrift 1187">
                <a:extLst>
                  <a:ext uri="{FF2B5EF4-FFF2-40B4-BE49-F238E27FC236}">
                    <a16:creationId xmlns:a16="http://schemas.microsoft.com/office/drawing/2014/main" id="{5E1A077B-D92E-39DB-DA84-888A2F16823F}"/>
                  </a:ext>
                </a:extLst>
              </p:cNvPr>
              <p:cNvPicPr/>
              <p:nvPr/>
            </p:nvPicPr>
            <p:blipFill>
              <a:blip r:embed="rId134"/>
              <a:stretch>
                <a:fillRect/>
              </a:stretch>
            </p:blipFill>
            <p:spPr>
              <a:xfrm>
                <a:off x="8598133" y="3023752"/>
                <a:ext cx="1213920" cy="127440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1189" name="Håndskrift 1188">
                <a:extLst>
                  <a:ext uri="{FF2B5EF4-FFF2-40B4-BE49-F238E27FC236}">
                    <a16:creationId xmlns:a16="http://schemas.microsoft.com/office/drawing/2014/main" id="{FF4C307D-D67D-104C-873F-AD190DD01604}"/>
                  </a:ext>
                </a:extLst>
              </p14:cNvPr>
              <p14:cNvContentPartPr/>
              <p14:nvPr/>
            </p14:nvContentPartPr>
            <p14:xfrm>
              <a:off x="10503253" y="3100432"/>
              <a:ext cx="210240" cy="92160"/>
            </p14:xfrm>
          </p:contentPart>
        </mc:Choice>
        <mc:Fallback xmlns="">
          <p:pic>
            <p:nvPicPr>
              <p:cNvPr id="1189" name="Håndskrift 1188">
                <a:extLst>
                  <a:ext uri="{FF2B5EF4-FFF2-40B4-BE49-F238E27FC236}">
                    <a16:creationId xmlns:a16="http://schemas.microsoft.com/office/drawing/2014/main" id="{FF4C307D-D67D-104C-873F-AD190DD01604}"/>
                  </a:ext>
                </a:extLst>
              </p:cNvPr>
              <p:cNvPicPr/>
              <p:nvPr/>
            </p:nvPicPr>
            <p:blipFill>
              <a:blip r:embed="rId136"/>
              <a:stretch>
                <a:fillRect/>
              </a:stretch>
            </p:blipFill>
            <p:spPr>
              <a:xfrm>
                <a:off x="10440613" y="3037792"/>
                <a:ext cx="335880" cy="21780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1190" name="Håndskrift 1189">
                <a:extLst>
                  <a:ext uri="{FF2B5EF4-FFF2-40B4-BE49-F238E27FC236}">
                    <a16:creationId xmlns:a16="http://schemas.microsoft.com/office/drawing/2014/main" id="{AAD900B1-D48C-346F-AD7A-4B3D8813FFC7}"/>
                  </a:ext>
                </a:extLst>
              </p14:cNvPr>
              <p14:cNvContentPartPr/>
              <p14:nvPr/>
            </p14:nvContentPartPr>
            <p14:xfrm>
              <a:off x="9366013" y="3182152"/>
              <a:ext cx="1344960" cy="1090080"/>
            </p14:xfrm>
          </p:contentPart>
        </mc:Choice>
        <mc:Fallback xmlns="">
          <p:pic>
            <p:nvPicPr>
              <p:cNvPr id="1190" name="Håndskrift 1189">
                <a:extLst>
                  <a:ext uri="{FF2B5EF4-FFF2-40B4-BE49-F238E27FC236}">
                    <a16:creationId xmlns:a16="http://schemas.microsoft.com/office/drawing/2014/main" id="{AAD900B1-D48C-346F-AD7A-4B3D8813FFC7}"/>
                  </a:ext>
                </a:extLst>
              </p:cNvPr>
              <p:cNvPicPr/>
              <p:nvPr/>
            </p:nvPicPr>
            <p:blipFill>
              <a:blip r:embed="rId138"/>
              <a:stretch>
                <a:fillRect/>
              </a:stretch>
            </p:blipFill>
            <p:spPr>
              <a:xfrm>
                <a:off x="9303013" y="3119152"/>
                <a:ext cx="1470600" cy="121572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1191" name="Håndskrift 1190">
                <a:extLst>
                  <a:ext uri="{FF2B5EF4-FFF2-40B4-BE49-F238E27FC236}">
                    <a16:creationId xmlns:a16="http://schemas.microsoft.com/office/drawing/2014/main" id="{97AD1EC8-AB25-78D3-1AB8-C95FE70B5CC7}"/>
                  </a:ext>
                </a:extLst>
              </p14:cNvPr>
              <p14:cNvContentPartPr/>
              <p14:nvPr/>
            </p14:nvContentPartPr>
            <p14:xfrm>
              <a:off x="6888938" y="1649837"/>
              <a:ext cx="995040" cy="1757880"/>
            </p14:xfrm>
          </p:contentPart>
        </mc:Choice>
        <mc:Fallback xmlns="">
          <p:pic>
            <p:nvPicPr>
              <p:cNvPr id="1191" name="Håndskrift 1190">
                <a:extLst>
                  <a:ext uri="{FF2B5EF4-FFF2-40B4-BE49-F238E27FC236}">
                    <a16:creationId xmlns:a16="http://schemas.microsoft.com/office/drawing/2014/main" id="{97AD1EC8-AB25-78D3-1AB8-C95FE70B5CC7}"/>
                  </a:ext>
                </a:extLst>
              </p:cNvPr>
              <p:cNvPicPr/>
              <p:nvPr/>
            </p:nvPicPr>
            <p:blipFill>
              <a:blip r:embed="rId140"/>
              <a:stretch>
                <a:fillRect/>
              </a:stretch>
            </p:blipFill>
            <p:spPr>
              <a:xfrm>
                <a:off x="6826298" y="1586837"/>
                <a:ext cx="1120680" cy="188352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1192" name="Håndskrift 1191">
                <a:extLst>
                  <a:ext uri="{FF2B5EF4-FFF2-40B4-BE49-F238E27FC236}">
                    <a16:creationId xmlns:a16="http://schemas.microsoft.com/office/drawing/2014/main" id="{F2DD4BAA-D90D-5822-0EB7-238BBD030ABF}"/>
                  </a:ext>
                </a:extLst>
              </p14:cNvPr>
              <p14:cNvContentPartPr/>
              <p14:nvPr/>
            </p14:nvContentPartPr>
            <p14:xfrm>
              <a:off x="7969298" y="1595231"/>
              <a:ext cx="2486880" cy="1714320"/>
            </p14:xfrm>
          </p:contentPart>
        </mc:Choice>
        <mc:Fallback xmlns="">
          <p:pic>
            <p:nvPicPr>
              <p:cNvPr id="1192" name="Håndskrift 1191">
                <a:extLst>
                  <a:ext uri="{FF2B5EF4-FFF2-40B4-BE49-F238E27FC236}">
                    <a16:creationId xmlns:a16="http://schemas.microsoft.com/office/drawing/2014/main" id="{F2DD4BAA-D90D-5822-0EB7-238BBD030ABF}"/>
                  </a:ext>
                </a:extLst>
              </p:cNvPr>
              <p:cNvPicPr/>
              <p:nvPr/>
            </p:nvPicPr>
            <p:blipFill>
              <a:blip r:embed="rId142"/>
              <a:stretch>
                <a:fillRect/>
              </a:stretch>
            </p:blipFill>
            <p:spPr>
              <a:xfrm>
                <a:off x="7906658" y="1532231"/>
                <a:ext cx="2612520" cy="1839960"/>
              </a:xfrm>
              <a:prstGeom prst="rect">
                <a:avLst/>
              </a:prstGeom>
            </p:spPr>
          </p:pic>
        </mc:Fallback>
      </mc:AlternateContent>
      <mc:AlternateContent xmlns:mc="http://schemas.openxmlformats.org/markup-compatibility/2006" xmlns:p14="http://schemas.microsoft.com/office/powerpoint/2010/main">
        <mc:Choice Requires="p14">
          <p:contentPart p14:bwMode="auto" r:id="rId143">
            <p14:nvContentPartPr>
              <p14:cNvPr id="1194" name="Håndskrift 1193">
                <a:extLst>
                  <a:ext uri="{FF2B5EF4-FFF2-40B4-BE49-F238E27FC236}">
                    <a16:creationId xmlns:a16="http://schemas.microsoft.com/office/drawing/2014/main" id="{BD36CBC9-48D1-E62B-4A63-D346A21A679D}"/>
                  </a:ext>
                </a:extLst>
              </p14:cNvPr>
              <p14:cNvContentPartPr/>
              <p14:nvPr/>
            </p14:nvContentPartPr>
            <p14:xfrm>
              <a:off x="8466458" y="2592791"/>
              <a:ext cx="243000" cy="264600"/>
            </p14:xfrm>
          </p:contentPart>
        </mc:Choice>
        <mc:Fallback xmlns="">
          <p:pic>
            <p:nvPicPr>
              <p:cNvPr id="1194" name="Håndskrift 1193">
                <a:extLst>
                  <a:ext uri="{FF2B5EF4-FFF2-40B4-BE49-F238E27FC236}">
                    <a16:creationId xmlns:a16="http://schemas.microsoft.com/office/drawing/2014/main" id="{BD36CBC9-48D1-E62B-4A63-D346A21A679D}"/>
                  </a:ext>
                </a:extLst>
              </p:cNvPr>
              <p:cNvPicPr/>
              <p:nvPr/>
            </p:nvPicPr>
            <p:blipFill>
              <a:blip r:embed="rId144"/>
              <a:stretch>
                <a:fillRect/>
              </a:stretch>
            </p:blipFill>
            <p:spPr>
              <a:xfrm>
                <a:off x="8403818" y="2529791"/>
                <a:ext cx="368640" cy="390240"/>
              </a:xfrm>
              <a:prstGeom prst="rect">
                <a:avLst/>
              </a:prstGeom>
            </p:spPr>
          </p:pic>
        </mc:Fallback>
      </mc:AlternateContent>
      <mc:AlternateContent xmlns:mc="http://schemas.openxmlformats.org/markup-compatibility/2006" xmlns:p14="http://schemas.microsoft.com/office/powerpoint/2010/main">
        <mc:Choice Requires="p14">
          <p:contentPart p14:bwMode="auto" r:id="rId145">
            <p14:nvContentPartPr>
              <p14:cNvPr id="1196" name="Håndskrift 1195">
                <a:extLst>
                  <a:ext uri="{FF2B5EF4-FFF2-40B4-BE49-F238E27FC236}">
                    <a16:creationId xmlns:a16="http://schemas.microsoft.com/office/drawing/2014/main" id="{03213FB9-7EEB-16F0-2E0C-60EBF465B4C8}"/>
                  </a:ext>
                </a:extLst>
              </p14:cNvPr>
              <p14:cNvContentPartPr/>
              <p14:nvPr/>
            </p14:nvContentPartPr>
            <p14:xfrm>
              <a:off x="7031138" y="1757951"/>
              <a:ext cx="3178800" cy="1831680"/>
            </p14:xfrm>
          </p:contentPart>
        </mc:Choice>
        <mc:Fallback xmlns="">
          <p:pic>
            <p:nvPicPr>
              <p:cNvPr id="1196" name="Håndskrift 1195">
                <a:extLst>
                  <a:ext uri="{FF2B5EF4-FFF2-40B4-BE49-F238E27FC236}">
                    <a16:creationId xmlns:a16="http://schemas.microsoft.com/office/drawing/2014/main" id="{03213FB9-7EEB-16F0-2E0C-60EBF465B4C8}"/>
                  </a:ext>
                </a:extLst>
              </p:cNvPr>
              <p:cNvPicPr/>
              <p:nvPr/>
            </p:nvPicPr>
            <p:blipFill>
              <a:blip r:embed="rId146"/>
              <a:stretch>
                <a:fillRect/>
              </a:stretch>
            </p:blipFill>
            <p:spPr>
              <a:xfrm>
                <a:off x="6968498" y="1694951"/>
                <a:ext cx="3304440" cy="1957320"/>
              </a:xfrm>
              <a:prstGeom prst="rect">
                <a:avLst/>
              </a:prstGeom>
            </p:spPr>
          </p:pic>
        </mc:Fallback>
      </mc:AlternateContent>
      <p:grpSp>
        <p:nvGrpSpPr>
          <p:cNvPr id="1199" name="Gruppe 1198">
            <a:extLst>
              <a:ext uri="{FF2B5EF4-FFF2-40B4-BE49-F238E27FC236}">
                <a16:creationId xmlns:a16="http://schemas.microsoft.com/office/drawing/2014/main" id="{7C6BF5CB-C414-A656-EDD5-B83001F30C10}"/>
              </a:ext>
            </a:extLst>
          </p:cNvPr>
          <p:cNvGrpSpPr/>
          <p:nvPr/>
        </p:nvGrpSpPr>
        <p:grpSpPr>
          <a:xfrm>
            <a:off x="7187820" y="304460"/>
            <a:ext cx="2473200" cy="1452771"/>
            <a:chOff x="7187820" y="304460"/>
            <a:chExt cx="2473200" cy="1452771"/>
          </a:xfrm>
        </p:grpSpPr>
        <mc:AlternateContent xmlns:mc="http://schemas.openxmlformats.org/markup-compatibility/2006" xmlns:p14="http://schemas.microsoft.com/office/powerpoint/2010/main">
          <mc:Choice Requires="p14">
            <p:contentPart p14:bwMode="auto" r:id="rId147">
              <p14:nvContentPartPr>
                <p14:cNvPr id="1027" name="Håndskrift 1026">
                  <a:extLst>
                    <a:ext uri="{FF2B5EF4-FFF2-40B4-BE49-F238E27FC236}">
                      <a16:creationId xmlns:a16="http://schemas.microsoft.com/office/drawing/2014/main" id="{D75EFE08-F4CD-9F2B-4263-070DC5FBD97A}"/>
                    </a:ext>
                  </a:extLst>
                </p14:cNvPr>
                <p14:cNvContentPartPr/>
                <p14:nvPr/>
              </p14:nvContentPartPr>
              <p14:xfrm>
                <a:off x="8533860" y="629180"/>
                <a:ext cx="360" cy="360"/>
              </p14:xfrm>
            </p:contentPart>
          </mc:Choice>
          <mc:Fallback xmlns="">
            <p:pic>
              <p:nvPicPr>
                <p:cNvPr id="1027" name="Håndskrift 1026">
                  <a:extLst>
                    <a:ext uri="{FF2B5EF4-FFF2-40B4-BE49-F238E27FC236}">
                      <a16:creationId xmlns:a16="http://schemas.microsoft.com/office/drawing/2014/main" id="{D75EFE08-F4CD-9F2B-4263-070DC5FBD97A}"/>
                    </a:ext>
                  </a:extLst>
                </p:cNvPr>
                <p:cNvPicPr/>
                <p:nvPr/>
              </p:nvPicPr>
              <p:blipFill>
                <a:blip r:embed="rId148"/>
                <a:stretch>
                  <a:fillRect/>
                </a:stretch>
              </p:blipFill>
              <p:spPr>
                <a:xfrm>
                  <a:off x="8524860" y="6201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1024" name="Håndskrift 1023">
                  <a:extLst>
                    <a:ext uri="{FF2B5EF4-FFF2-40B4-BE49-F238E27FC236}">
                      <a16:creationId xmlns:a16="http://schemas.microsoft.com/office/drawing/2014/main" id="{F3F0331C-F0BC-991E-1CEB-EFAAA76359EA}"/>
                    </a:ext>
                  </a:extLst>
                </p14:cNvPr>
                <p14:cNvContentPartPr/>
                <p14:nvPr/>
              </p14:nvContentPartPr>
              <p14:xfrm>
                <a:off x="7187820" y="567260"/>
                <a:ext cx="56160" cy="16920"/>
              </p14:xfrm>
            </p:contentPart>
          </mc:Choice>
          <mc:Fallback xmlns="">
            <p:pic>
              <p:nvPicPr>
                <p:cNvPr id="1024" name="Håndskrift 1023">
                  <a:extLst>
                    <a:ext uri="{FF2B5EF4-FFF2-40B4-BE49-F238E27FC236}">
                      <a16:creationId xmlns:a16="http://schemas.microsoft.com/office/drawing/2014/main" id="{F3F0331C-F0BC-991E-1CEB-EFAAA76359EA}"/>
                    </a:ext>
                  </a:extLst>
                </p:cNvPr>
                <p:cNvPicPr/>
                <p:nvPr/>
              </p:nvPicPr>
              <p:blipFill>
                <a:blip r:embed="rId150"/>
                <a:stretch>
                  <a:fillRect/>
                </a:stretch>
              </p:blipFill>
              <p:spPr>
                <a:xfrm>
                  <a:off x="7179180" y="558620"/>
                  <a:ext cx="73800" cy="34560"/>
                </a:xfrm>
                <a:prstGeom prst="rect">
                  <a:avLst/>
                </a:prstGeom>
              </p:spPr>
            </p:pic>
          </mc:Fallback>
        </mc:AlternateContent>
        <mc:AlternateContent xmlns:mc="http://schemas.openxmlformats.org/markup-compatibility/2006" xmlns:p14="http://schemas.microsoft.com/office/powerpoint/2010/main">
          <mc:Choice Requires="p14">
            <p:contentPart p14:bwMode="auto" r:id="rId151">
              <p14:nvContentPartPr>
                <p14:cNvPr id="1025" name="Håndskrift 1024">
                  <a:extLst>
                    <a:ext uri="{FF2B5EF4-FFF2-40B4-BE49-F238E27FC236}">
                      <a16:creationId xmlns:a16="http://schemas.microsoft.com/office/drawing/2014/main" id="{9A41FF96-A53E-2969-F9CF-70046DF76C59}"/>
                    </a:ext>
                  </a:extLst>
                </p14:cNvPr>
                <p14:cNvContentPartPr/>
                <p14:nvPr/>
              </p14:nvContentPartPr>
              <p14:xfrm>
                <a:off x="7889820" y="431900"/>
                <a:ext cx="63720" cy="23400"/>
              </p14:xfrm>
            </p:contentPart>
          </mc:Choice>
          <mc:Fallback xmlns="">
            <p:pic>
              <p:nvPicPr>
                <p:cNvPr id="1025" name="Håndskrift 1024">
                  <a:extLst>
                    <a:ext uri="{FF2B5EF4-FFF2-40B4-BE49-F238E27FC236}">
                      <a16:creationId xmlns:a16="http://schemas.microsoft.com/office/drawing/2014/main" id="{9A41FF96-A53E-2969-F9CF-70046DF76C59}"/>
                    </a:ext>
                  </a:extLst>
                </p:cNvPr>
                <p:cNvPicPr/>
                <p:nvPr/>
              </p:nvPicPr>
              <p:blipFill>
                <a:blip r:embed="rId152"/>
                <a:stretch>
                  <a:fillRect/>
                </a:stretch>
              </p:blipFill>
              <p:spPr>
                <a:xfrm>
                  <a:off x="7881180" y="423260"/>
                  <a:ext cx="8136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153">
              <p14:nvContentPartPr>
                <p14:cNvPr id="1049" name="Håndskrift 1048">
                  <a:extLst>
                    <a:ext uri="{FF2B5EF4-FFF2-40B4-BE49-F238E27FC236}">
                      <a16:creationId xmlns:a16="http://schemas.microsoft.com/office/drawing/2014/main" id="{42B43F6D-2C6A-8BD5-989B-60751A5EB6EE}"/>
                    </a:ext>
                  </a:extLst>
                </p14:cNvPr>
                <p14:cNvContentPartPr/>
                <p14:nvPr/>
              </p14:nvContentPartPr>
              <p14:xfrm>
                <a:off x="7240740" y="304460"/>
                <a:ext cx="653760" cy="253080"/>
              </p14:xfrm>
            </p:contentPart>
          </mc:Choice>
          <mc:Fallback xmlns="">
            <p:pic>
              <p:nvPicPr>
                <p:cNvPr id="1049" name="Håndskrift 1048">
                  <a:extLst>
                    <a:ext uri="{FF2B5EF4-FFF2-40B4-BE49-F238E27FC236}">
                      <a16:creationId xmlns:a16="http://schemas.microsoft.com/office/drawing/2014/main" id="{42B43F6D-2C6A-8BD5-989B-60751A5EB6EE}"/>
                    </a:ext>
                  </a:extLst>
                </p:cNvPr>
                <p:cNvPicPr/>
                <p:nvPr/>
              </p:nvPicPr>
              <p:blipFill>
                <a:blip r:embed="rId154"/>
                <a:stretch>
                  <a:fillRect/>
                </a:stretch>
              </p:blipFill>
              <p:spPr>
                <a:xfrm>
                  <a:off x="7231740" y="295460"/>
                  <a:ext cx="671400" cy="270720"/>
                </a:xfrm>
                <a:prstGeom prst="rect">
                  <a:avLst/>
                </a:prstGeom>
              </p:spPr>
            </p:pic>
          </mc:Fallback>
        </mc:AlternateContent>
        <mc:AlternateContent xmlns:mc="http://schemas.openxmlformats.org/markup-compatibility/2006" xmlns:p14="http://schemas.microsoft.com/office/powerpoint/2010/main">
          <mc:Choice Requires="p14">
            <p:contentPart p14:bwMode="auto" r:id="rId155">
              <p14:nvContentPartPr>
                <p14:cNvPr id="1051" name="Håndskrift 1050">
                  <a:extLst>
                    <a:ext uri="{FF2B5EF4-FFF2-40B4-BE49-F238E27FC236}">
                      <a16:creationId xmlns:a16="http://schemas.microsoft.com/office/drawing/2014/main" id="{354AB2EB-579D-3515-02D3-3C29E3BC91D4}"/>
                    </a:ext>
                  </a:extLst>
                </p14:cNvPr>
                <p14:cNvContentPartPr/>
                <p14:nvPr/>
              </p14:nvContentPartPr>
              <p14:xfrm>
                <a:off x="7964340" y="1328300"/>
                <a:ext cx="11520" cy="34200"/>
              </p14:xfrm>
            </p:contentPart>
          </mc:Choice>
          <mc:Fallback xmlns="">
            <p:pic>
              <p:nvPicPr>
                <p:cNvPr id="1051" name="Håndskrift 1050">
                  <a:extLst>
                    <a:ext uri="{FF2B5EF4-FFF2-40B4-BE49-F238E27FC236}">
                      <a16:creationId xmlns:a16="http://schemas.microsoft.com/office/drawing/2014/main" id="{354AB2EB-579D-3515-02D3-3C29E3BC91D4}"/>
                    </a:ext>
                  </a:extLst>
                </p:cNvPr>
                <p:cNvPicPr/>
                <p:nvPr/>
              </p:nvPicPr>
              <p:blipFill>
                <a:blip r:embed="rId156"/>
                <a:stretch>
                  <a:fillRect/>
                </a:stretch>
              </p:blipFill>
              <p:spPr>
                <a:xfrm>
                  <a:off x="7955700" y="1319660"/>
                  <a:ext cx="29160" cy="51840"/>
                </a:xfrm>
                <a:prstGeom prst="rect">
                  <a:avLst/>
                </a:prstGeom>
              </p:spPr>
            </p:pic>
          </mc:Fallback>
        </mc:AlternateContent>
        <mc:AlternateContent xmlns:mc="http://schemas.openxmlformats.org/markup-compatibility/2006" xmlns:p14="http://schemas.microsoft.com/office/powerpoint/2010/main">
          <mc:Choice Requires="p14">
            <p:contentPart p14:bwMode="auto" r:id="rId157">
              <p14:nvContentPartPr>
                <p14:cNvPr id="44" name="Håndskrift 43">
                  <a:extLst>
                    <a:ext uri="{FF2B5EF4-FFF2-40B4-BE49-F238E27FC236}">
                      <a16:creationId xmlns:a16="http://schemas.microsoft.com/office/drawing/2014/main" id="{BB2B51D0-44D3-6182-132C-F2AB82526127}"/>
                    </a:ext>
                  </a:extLst>
                </p14:cNvPr>
                <p14:cNvContentPartPr/>
                <p14:nvPr/>
              </p14:nvContentPartPr>
              <p14:xfrm>
                <a:off x="8574877" y="683021"/>
                <a:ext cx="360" cy="360"/>
              </p14:xfrm>
            </p:contentPart>
          </mc:Choice>
          <mc:Fallback xmlns="">
            <p:pic>
              <p:nvPicPr>
                <p:cNvPr id="44" name="Håndskrift 43">
                  <a:extLst>
                    <a:ext uri="{FF2B5EF4-FFF2-40B4-BE49-F238E27FC236}">
                      <a16:creationId xmlns:a16="http://schemas.microsoft.com/office/drawing/2014/main" id="{BB2B51D0-44D3-6182-132C-F2AB82526127}"/>
                    </a:ext>
                  </a:extLst>
                </p:cNvPr>
                <p:cNvPicPr/>
                <p:nvPr/>
              </p:nvPicPr>
              <p:blipFill>
                <a:blip r:embed="rId158"/>
                <a:stretch>
                  <a:fillRect/>
                </a:stretch>
              </p:blipFill>
              <p:spPr>
                <a:xfrm>
                  <a:off x="8568757" y="676901"/>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159">
              <p14:nvContentPartPr>
                <p14:cNvPr id="45" name="Håndskrift 44">
                  <a:extLst>
                    <a:ext uri="{FF2B5EF4-FFF2-40B4-BE49-F238E27FC236}">
                      <a16:creationId xmlns:a16="http://schemas.microsoft.com/office/drawing/2014/main" id="{E1093810-88CE-6601-59EA-CE56DAD7DA5D}"/>
                    </a:ext>
                  </a:extLst>
                </p14:cNvPr>
                <p14:cNvContentPartPr/>
                <p14:nvPr/>
              </p14:nvContentPartPr>
              <p14:xfrm>
                <a:off x="8600077" y="666821"/>
                <a:ext cx="3240" cy="28800"/>
              </p14:xfrm>
            </p:contentPart>
          </mc:Choice>
          <mc:Fallback xmlns="">
            <p:pic>
              <p:nvPicPr>
                <p:cNvPr id="45" name="Håndskrift 44">
                  <a:extLst>
                    <a:ext uri="{FF2B5EF4-FFF2-40B4-BE49-F238E27FC236}">
                      <a16:creationId xmlns:a16="http://schemas.microsoft.com/office/drawing/2014/main" id="{E1093810-88CE-6601-59EA-CE56DAD7DA5D}"/>
                    </a:ext>
                  </a:extLst>
                </p:cNvPr>
                <p:cNvPicPr/>
                <p:nvPr/>
              </p:nvPicPr>
              <p:blipFill>
                <a:blip r:embed="rId160"/>
                <a:stretch>
                  <a:fillRect/>
                </a:stretch>
              </p:blipFill>
              <p:spPr>
                <a:xfrm>
                  <a:off x="8593957" y="660701"/>
                  <a:ext cx="1548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161">
              <p14:nvContentPartPr>
                <p14:cNvPr id="47" name="Håndskrift 46">
                  <a:extLst>
                    <a:ext uri="{FF2B5EF4-FFF2-40B4-BE49-F238E27FC236}">
                      <a16:creationId xmlns:a16="http://schemas.microsoft.com/office/drawing/2014/main" id="{D8B90D54-B242-3D11-7A68-922C436ED2A7}"/>
                    </a:ext>
                  </a:extLst>
                </p14:cNvPr>
                <p14:cNvContentPartPr/>
                <p14:nvPr/>
              </p14:nvContentPartPr>
              <p14:xfrm>
                <a:off x="8571277" y="674381"/>
                <a:ext cx="6840" cy="15120"/>
              </p14:xfrm>
            </p:contentPart>
          </mc:Choice>
          <mc:Fallback xmlns="">
            <p:pic>
              <p:nvPicPr>
                <p:cNvPr id="47" name="Håndskrift 46">
                  <a:extLst>
                    <a:ext uri="{FF2B5EF4-FFF2-40B4-BE49-F238E27FC236}">
                      <a16:creationId xmlns:a16="http://schemas.microsoft.com/office/drawing/2014/main" id="{D8B90D54-B242-3D11-7A68-922C436ED2A7}"/>
                    </a:ext>
                  </a:extLst>
                </p:cNvPr>
                <p:cNvPicPr/>
                <p:nvPr/>
              </p:nvPicPr>
              <p:blipFill>
                <a:blip r:embed="rId162"/>
                <a:stretch>
                  <a:fillRect/>
                </a:stretch>
              </p:blipFill>
              <p:spPr>
                <a:xfrm>
                  <a:off x="8565157" y="668261"/>
                  <a:ext cx="1908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163">
              <p14:nvContentPartPr>
                <p14:cNvPr id="1059" name="Håndskrift 1058">
                  <a:extLst>
                    <a:ext uri="{FF2B5EF4-FFF2-40B4-BE49-F238E27FC236}">
                      <a16:creationId xmlns:a16="http://schemas.microsoft.com/office/drawing/2014/main" id="{70D758E8-2E39-78F4-A891-206B85CEB9CC}"/>
                    </a:ext>
                  </a:extLst>
                </p14:cNvPr>
                <p14:cNvContentPartPr/>
                <p14:nvPr/>
              </p14:nvContentPartPr>
              <p14:xfrm>
                <a:off x="9132540" y="1433420"/>
                <a:ext cx="35280" cy="40680"/>
              </p14:xfrm>
            </p:contentPart>
          </mc:Choice>
          <mc:Fallback xmlns="">
            <p:pic>
              <p:nvPicPr>
                <p:cNvPr id="1059" name="Håndskrift 1058">
                  <a:extLst>
                    <a:ext uri="{FF2B5EF4-FFF2-40B4-BE49-F238E27FC236}">
                      <a16:creationId xmlns:a16="http://schemas.microsoft.com/office/drawing/2014/main" id="{70D758E8-2E39-78F4-A891-206B85CEB9CC}"/>
                    </a:ext>
                  </a:extLst>
                </p:cNvPr>
                <p:cNvPicPr/>
                <p:nvPr/>
              </p:nvPicPr>
              <p:blipFill>
                <a:blip r:embed="rId164"/>
                <a:stretch>
                  <a:fillRect/>
                </a:stretch>
              </p:blipFill>
              <p:spPr>
                <a:xfrm>
                  <a:off x="9123900" y="1424780"/>
                  <a:ext cx="52920" cy="58320"/>
                </a:xfrm>
                <a:prstGeom prst="rect">
                  <a:avLst/>
                </a:prstGeom>
              </p:spPr>
            </p:pic>
          </mc:Fallback>
        </mc:AlternateContent>
        <mc:AlternateContent xmlns:mc="http://schemas.openxmlformats.org/markup-compatibility/2006" xmlns:p14="http://schemas.microsoft.com/office/powerpoint/2010/main">
          <mc:Choice Requires="p14">
            <p:contentPart p14:bwMode="auto" r:id="rId165">
              <p14:nvContentPartPr>
                <p14:cNvPr id="1061" name="Håndskrift 1060">
                  <a:extLst>
                    <a:ext uri="{FF2B5EF4-FFF2-40B4-BE49-F238E27FC236}">
                      <a16:creationId xmlns:a16="http://schemas.microsoft.com/office/drawing/2014/main" id="{76F16CED-0853-B8E0-38B7-9CA9A10837CB}"/>
                    </a:ext>
                  </a:extLst>
                </p14:cNvPr>
                <p14:cNvContentPartPr/>
                <p14:nvPr/>
              </p14:nvContentPartPr>
              <p14:xfrm>
                <a:off x="9228660" y="1533140"/>
                <a:ext cx="360" cy="360"/>
              </p14:xfrm>
            </p:contentPart>
          </mc:Choice>
          <mc:Fallback xmlns="">
            <p:pic>
              <p:nvPicPr>
                <p:cNvPr id="1061" name="Håndskrift 1060">
                  <a:extLst>
                    <a:ext uri="{FF2B5EF4-FFF2-40B4-BE49-F238E27FC236}">
                      <a16:creationId xmlns:a16="http://schemas.microsoft.com/office/drawing/2014/main" id="{76F16CED-0853-B8E0-38B7-9CA9A10837CB}"/>
                    </a:ext>
                  </a:extLst>
                </p:cNvPr>
                <p:cNvPicPr/>
                <p:nvPr/>
              </p:nvPicPr>
              <p:blipFill>
                <a:blip r:embed="rId148"/>
                <a:stretch>
                  <a:fillRect/>
                </a:stretch>
              </p:blipFill>
              <p:spPr>
                <a:xfrm>
                  <a:off x="9219660" y="15245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062" name="Håndskrift 1061">
                  <a:extLst>
                    <a:ext uri="{FF2B5EF4-FFF2-40B4-BE49-F238E27FC236}">
                      <a16:creationId xmlns:a16="http://schemas.microsoft.com/office/drawing/2014/main" id="{23553CB9-6DE4-3A2E-A005-3D249EA8C6C5}"/>
                    </a:ext>
                  </a:extLst>
                </p14:cNvPr>
                <p14:cNvContentPartPr/>
                <p14:nvPr/>
              </p14:nvContentPartPr>
              <p14:xfrm>
                <a:off x="9359700" y="1529180"/>
                <a:ext cx="360" cy="360"/>
              </p14:xfrm>
            </p:contentPart>
          </mc:Choice>
          <mc:Fallback xmlns="">
            <p:pic>
              <p:nvPicPr>
                <p:cNvPr id="1062" name="Håndskrift 1061">
                  <a:extLst>
                    <a:ext uri="{FF2B5EF4-FFF2-40B4-BE49-F238E27FC236}">
                      <a16:creationId xmlns:a16="http://schemas.microsoft.com/office/drawing/2014/main" id="{23553CB9-6DE4-3A2E-A005-3D249EA8C6C5}"/>
                    </a:ext>
                  </a:extLst>
                </p:cNvPr>
                <p:cNvPicPr/>
                <p:nvPr/>
              </p:nvPicPr>
              <p:blipFill>
                <a:blip r:embed="rId148"/>
                <a:stretch>
                  <a:fillRect/>
                </a:stretch>
              </p:blipFill>
              <p:spPr>
                <a:xfrm>
                  <a:off x="9350700" y="15205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7">
              <p14:nvContentPartPr>
                <p14:cNvPr id="1063" name="Håndskrift 1062">
                  <a:extLst>
                    <a:ext uri="{FF2B5EF4-FFF2-40B4-BE49-F238E27FC236}">
                      <a16:creationId xmlns:a16="http://schemas.microsoft.com/office/drawing/2014/main" id="{5224B320-0DDD-5C40-16AC-EF111B20FB95}"/>
                    </a:ext>
                  </a:extLst>
                </p14:cNvPr>
                <p14:cNvContentPartPr/>
                <p14:nvPr/>
              </p14:nvContentPartPr>
              <p14:xfrm>
                <a:off x="9303900" y="1529180"/>
                <a:ext cx="360" cy="360"/>
              </p14:xfrm>
            </p:contentPart>
          </mc:Choice>
          <mc:Fallback xmlns="">
            <p:pic>
              <p:nvPicPr>
                <p:cNvPr id="1063" name="Håndskrift 1062">
                  <a:extLst>
                    <a:ext uri="{FF2B5EF4-FFF2-40B4-BE49-F238E27FC236}">
                      <a16:creationId xmlns:a16="http://schemas.microsoft.com/office/drawing/2014/main" id="{5224B320-0DDD-5C40-16AC-EF111B20FB95}"/>
                    </a:ext>
                  </a:extLst>
                </p:cNvPr>
                <p:cNvPicPr/>
                <p:nvPr/>
              </p:nvPicPr>
              <p:blipFill>
                <a:blip r:embed="rId148"/>
                <a:stretch>
                  <a:fillRect/>
                </a:stretch>
              </p:blipFill>
              <p:spPr>
                <a:xfrm>
                  <a:off x="9295260" y="15205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1064" name="Håndskrift 1063">
                  <a:extLst>
                    <a:ext uri="{FF2B5EF4-FFF2-40B4-BE49-F238E27FC236}">
                      <a16:creationId xmlns:a16="http://schemas.microsoft.com/office/drawing/2014/main" id="{B1AA990E-26EF-F02B-2DEB-2AFD2C465D32}"/>
                    </a:ext>
                  </a:extLst>
                </p14:cNvPr>
                <p14:cNvContentPartPr/>
                <p14:nvPr/>
              </p14:nvContentPartPr>
              <p14:xfrm>
                <a:off x="9303900" y="1460780"/>
                <a:ext cx="360" cy="360"/>
              </p14:xfrm>
            </p:contentPart>
          </mc:Choice>
          <mc:Fallback xmlns="">
            <p:pic>
              <p:nvPicPr>
                <p:cNvPr id="1064" name="Håndskrift 1063">
                  <a:extLst>
                    <a:ext uri="{FF2B5EF4-FFF2-40B4-BE49-F238E27FC236}">
                      <a16:creationId xmlns:a16="http://schemas.microsoft.com/office/drawing/2014/main" id="{B1AA990E-26EF-F02B-2DEB-2AFD2C465D32}"/>
                    </a:ext>
                  </a:extLst>
                </p:cNvPr>
                <p:cNvPicPr/>
                <p:nvPr/>
              </p:nvPicPr>
              <p:blipFill>
                <a:blip r:embed="rId148"/>
                <a:stretch>
                  <a:fillRect/>
                </a:stretch>
              </p:blipFill>
              <p:spPr>
                <a:xfrm>
                  <a:off x="9295260" y="14521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9">
              <p14:nvContentPartPr>
                <p14:cNvPr id="1065" name="Håndskrift 1064">
                  <a:extLst>
                    <a:ext uri="{FF2B5EF4-FFF2-40B4-BE49-F238E27FC236}">
                      <a16:creationId xmlns:a16="http://schemas.microsoft.com/office/drawing/2014/main" id="{60721FD9-922B-CF51-18D5-ADF08336A799}"/>
                    </a:ext>
                  </a:extLst>
                </p14:cNvPr>
                <p14:cNvContentPartPr/>
                <p14:nvPr/>
              </p14:nvContentPartPr>
              <p14:xfrm>
                <a:off x="9368700" y="1494620"/>
                <a:ext cx="360" cy="360"/>
              </p14:xfrm>
            </p:contentPart>
          </mc:Choice>
          <mc:Fallback xmlns="">
            <p:pic>
              <p:nvPicPr>
                <p:cNvPr id="1065" name="Håndskrift 1064">
                  <a:extLst>
                    <a:ext uri="{FF2B5EF4-FFF2-40B4-BE49-F238E27FC236}">
                      <a16:creationId xmlns:a16="http://schemas.microsoft.com/office/drawing/2014/main" id="{60721FD9-922B-CF51-18D5-ADF08336A799}"/>
                    </a:ext>
                  </a:extLst>
                </p:cNvPr>
                <p:cNvPicPr/>
                <p:nvPr/>
              </p:nvPicPr>
              <p:blipFill>
                <a:blip r:embed="rId148"/>
                <a:stretch>
                  <a:fillRect/>
                </a:stretch>
              </p:blipFill>
              <p:spPr>
                <a:xfrm>
                  <a:off x="9360060" y="14859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037" name="Håndskrift 1036">
                  <a:extLst>
                    <a:ext uri="{FF2B5EF4-FFF2-40B4-BE49-F238E27FC236}">
                      <a16:creationId xmlns:a16="http://schemas.microsoft.com/office/drawing/2014/main" id="{F681F9DA-4F2C-D9E3-AF2A-70F5D4D66090}"/>
                    </a:ext>
                  </a:extLst>
                </p14:cNvPr>
                <p14:cNvContentPartPr/>
                <p14:nvPr/>
              </p14:nvContentPartPr>
              <p14:xfrm>
                <a:off x="7588860" y="1221020"/>
                <a:ext cx="120600" cy="216720"/>
              </p14:xfrm>
            </p:contentPart>
          </mc:Choice>
          <mc:Fallback xmlns="">
            <p:pic>
              <p:nvPicPr>
                <p:cNvPr id="1037" name="Håndskrift 1036">
                  <a:extLst>
                    <a:ext uri="{FF2B5EF4-FFF2-40B4-BE49-F238E27FC236}">
                      <a16:creationId xmlns:a16="http://schemas.microsoft.com/office/drawing/2014/main" id="{F681F9DA-4F2C-D9E3-AF2A-70F5D4D66090}"/>
                    </a:ext>
                  </a:extLst>
                </p:cNvPr>
                <p:cNvPicPr/>
                <p:nvPr/>
              </p:nvPicPr>
              <p:blipFill>
                <a:blip r:embed="rId171"/>
                <a:stretch>
                  <a:fillRect/>
                </a:stretch>
              </p:blipFill>
              <p:spPr>
                <a:xfrm>
                  <a:off x="7570860" y="1203020"/>
                  <a:ext cx="156240" cy="25236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1038" name="Håndskrift 1037">
                  <a:extLst>
                    <a:ext uri="{FF2B5EF4-FFF2-40B4-BE49-F238E27FC236}">
                      <a16:creationId xmlns:a16="http://schemas.microsoft.com/office/drawing/2014/main" id="{50AFAC75-0FBD-AD6A-562C-5E351DD41B96}"/>
                    </a:ext>
                  </a:extLst>
                </p14:cNvPr>
                <p14:cNvContentPartPr/>
                <p14:nvPr/>
              </p14:nvContentPartPr>
              <p14:xfrm>
                <a:off x="8120940" y="1341260"/>
                <a:ext cx="360" cy="360"/>
              </p14:xfrm>
            </p:contentPart>
          </mc:Choice>
          <mc:Fallback xmlns="">
            <p:pic>
              <p:nvPicPr>
                <p:cNvPr id="1038" name="Håndskrift 1037">
                  <a:extLst>
                    <a:ext uri="{FF2B5EF4-FFF2-40B4-BE49-F238E27FC236}">
                      <a16:creationId xmlns:a16="http://schemas.microsoft.com/office/drawing/2014/main" id="{50AFAC75-0FBD-AD6A-562C-5E351DD41B96}"/>
                    </a:ext>
                  </a:extLst>
                </p:cNvPr>
                <p:cNvPicPr/>
                <p:nvPr/>
              </p:nvPicPr>
              <p:blipFill>
                <a:blip r:embed="rId4"/>
                <a:stretch>
                  <a:fillRect/>
                </a:stretch>
              </p:blipFill>
              <p:spPr>
                <a:xfrm>
                  <a:off x="8102940" y="1323260"/>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73">
              <p14:nvContentPartPr>
                <p14:cNvPr id="1040" name="Håndskrift 1039">
                  <a:extLst>
                    <a:ext uri="{FF2B5EF4-FFF2-40B4-BE49-F238E27FC236}">
                      <a16:creationId xmlns:a16="http://schemas.microsoft.com/office/drawing/2014/main" id="{AF0EF574-72F4-329A-7626-AD27E167780C}"/>
                    </a:ext>
                  </a:extLst>
                </p14:cNvPr>
                <p14:cNvContentPartPr/>
                <p14:nvPr/>
              </p14:nvContentPartPr>
              <p14:xfrm>
                <a:off x="7666980" y="978020"/>
                <a:ext cx="426960" cy="294480"/>
              </p14:xfrm>
            </p:contentPart>
          </mc:Choice>
          <mc:Fallback xmlns="">
            <p:pic>
              <p:nvPicPr>
                <p:cNvPr id="1040" name="Håndskrift 1039">
                  <a:extLst>
                    <a:ext uri="{FF2B5EF4-FFF2-40B4-BE49-F238E27FC236}">
                      <a16:creationId xmlns:a16="http://schemas.microsoft.com/office/drawing/2014/main" id="{AF0EF574-72F4-329A-7626-AD27E167780C}"/>
                    </a:ext>
                  </a:extLst>
                </p:cNvPr>
                <p:cNvPicPr/>
                <p:nvPr/>
              </p:nvPicPr>
              <p:blipFill>
                <a:blip r:embed="rId174"/>
                <a:stretch>
                  <a:fillRect/>
                </a:stretch>
              </p:blipFill>
              <p:spPr>
                <a:xfrm>
                  <a:off x="7649340" y="960020"/>
                  <a:ext cx="462600" cy="330120"/>
                </a:xfrm>
                <a:prstGeom prst="rect">
                  <a:avLst/>
                </a:prstGeom>
              </p:spPr>
            </p:pic>
          </mc:Fallback>
        </mc:AlternateContent>
        <mc:AlternateContent xmlns:mc="http://schemas.openxmlformats.org/markup-compatibility/2006" xmlns:p14="http://schemas.microsoft.com/office/powerpoint/2010/main">
          <mc:Choice Requires="p14">
            <p:contentPart p14:bwMode="auto" r:id="rId175">
              <p14:nvContentPartPr>
                <p14:cNvPr id="1042" name="Håndskrift 1041">
                  <a:extLst>
                    <a:ext uri="{FF2B5EF4-FFF2-40B4-BE49-F238E27FC236}">
                      <a16:creationId xmlns:a16="http://schemas.microsoft.com/office/drawing/2014/main" id="{5CCB82DE-FE28-0044-53CD-BF2E07D0EF54}"/>
                    </a:ext>
                  </a:extLst>
                </p14:cNvPr>
                <p14:cNvContentPartPr/>
                <p14:nvPr/>
              </p14:nvContentPartPr>
              <p14:xfrm>
                <a:off x="7679580" y="1395980"/>
                <a:ext cx="7920" cy="79560"/>
              </p14:xfrm>
            </p:contentPart>
          </mc:Choice>
          <mc:Fallback xmlns="">
            <p:pic>
              <p:nvPicPr>
                <p:cNvPr id="1042" name="Håndskrift 1041">
                  <a:extLst>
                    <a:ext uri="{FF2B5EF4-FFF2-40B4-BE49-F238E27FC236}">
                      <a16:creationId xmlns:a16="http://schemas.microsoft.com/office/drawing/2014/main" id="{5CCB82DE-FE28-0044-53CD-BF2E07D0EF54}"/>
                    </a:ext>
                  </a:extLst>
                </p:cNvPr>
                <p:cNvPicPr/>
                <p:nvPr/>
              </p:nvPicPr>
              <p:blipFill>
                <a:blip r:embed="rId176"/>
                <a:stretch>
                  <a:fillRect/>
                </a:stretch>
              </p:blipFill>
              <p:spPr>
                <a:xfrm>
                  <a:off x="7661580" y="1377980"/>
                  <a:ext cx="43560" cy="115200"/>
                </a:xfrm>
                <a:prstGeom prst="rect">
                  <a:avLst/>
                </a:prstGeom>
              </p:spPr>
            </p:pic>
          </mc:Fallback>
        </mc:AlternateContent>
        <mc:AlternateContent xmlns:mc="http://schemas.openxmlformats.org/markup-compatibility/2006" xmlns:p14="http://schemas.microsoft.com/office/powerpoint/2010/main">
          <mc:Choice Requires="p14">
            <p:contentPart p14:bwMode="auto" r:id="rId177">
              <p14:nvContentPartPr>
                <p14:cNvPr id="27" name="Håndskrift 26">
                  <a:extLst>
                    <a:ext uri="{FF2B5EF4-FFF2-40B4-BE49-F238E27FC236}">
                      <a16:creationId xmlns:a16="http://schemas.microsoft.com/office/drawing/2014/main" id="{67CC9C2D-0BB0-0817-42C6-B2280B8ECE31}"/>
                    </a:ext>
                  </a:extLst>
                </p14:cNvPr>
                <p14:cNvContentPartPr/>
                <p14:nvPr/>
              </p14:nvContentPartPr>
              <p14:xfrm>
                <a:off x="8639598" y="1420585"/>
                <a:ext cx="87840" cy="39600"/>
              </p14:xfrm>
            </p:contentPart>
          </mc:Choice>
          <mc:Fallback xmlns="">
            <p:pic>
              <p:nvPicPr>
                <p:cNvPr id="27" name="Håndskrift 26">
                  <a:extLst>
                    <a:ext uri="{FF2B5EF4-FFF2-40B4-BE49-F238E27FC236}">
                      <a16:creationId xmlns:a16="http://schemas.microsoft.com/office/drawing/2014/main" id="{67CC9C2D-0BB0-0817-42C6-B2280B8ECE31}"/>
                    </a:ext>
                  </a:extLst>
                </p:cNvPr>
                <p:cNvPicPr/>
                <p:nvPr/>
              </p:nvPicPr>
              <p:blipFill>
                <a:blip r:embed="rId178"/>
                <a:stretch>
                  <a:fillRect/>
                </a:stretch>
              </p:blipFill>
              <p:spPr>
                <a:xfrm>
                  <a:off x="8621958" y="1402945"/>
                  <a:ext cx="12348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179">
              <p14:nvContentPartPr>
                <p14:cNvPr id="28" name="Håndskrift 27">
                  <a:extLst>
                    <a:ext uri="{FF2B5EF4-FFF2-40B4-BE49-F238E27FC236}">
                      <a16:creationId xmlns:a16="http://schemas.microsoft.com/office/drawing/2014/main" id="{E66B2160-51F5-F4EA-5519-C5D2035F9E44}"/>
                    </a:ext>
                  </a:extLst>
                </p14:cNvPr>
                <p14:cNvContentPartPr/>
                <p14:nvPr/>
              </p14:nvContentPartPr>
              <p14:xfrm>
                <a:off x="8732478" y="1412305"/>
                <a:ext cx="360" cy="360"/>
              </p14:xfrm>
            </p:contentPart>
          </mc:Choice>
          <mc:Fallback xmlns="">
            <p:pic>
              <p:nvPicPr>
                <p:cNvPr id="28" name="Håndskrift 27">
                  <a:extLst>
                    <a:ext uri="{FF2B5EF4-FFF2-40B4-BE49-F238E27FC236}">
                      <a16:creationId xmlns:a16="http://schemas.microsoft.com/office/drawing/2014/main" id="{E66B2160-51F5-F4EA-5519-C5D2035F9E44}"/>
                    </a:ext>
                  </a:extLst>
                </p:cNvPr>
                <p:cNvPicPr/>
                <p:nvPr/>
              </p:nvPicPr>
              <p:blipFill>
                <a:blip r:embed="rId4"/>
                <a:stretch>
                  <a:fillRect/>
                </a:stretch>
              </p:blipFill>
              <p:spPr>
                <a:xfrm>
                  <a:off x="8714838" y="139430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30" name="Håndskrift 29">
                  <a:extLst>
                    <a:ext uri="{FF2B5EF4-FFF2-40B4-BE49-F238E27FC236}">
                      <a16:creationId xmlns:a16="http://schemas.microsoft.com/office/drawing/2014/main" id="{AE1263A0-9F2D-228B-D01F-86F4DD82CF79}"/>
                    </a:ext>
                  </a:extLst>
                </p14:cNvPr>
                <p14:cNvContentPartPr/>
                <p14:nvPr/>
              </p14:nvContentPartPr>
              <p14:xfrm>
                <a:off x="8134878" y="1330585"/>
                <a:ext cx="360" cy="360"/>
              </p14:xfrm>
            </p:contentPart>
          </mc:Choice>
          <mc:Fallback xmlns="">
            <p:pic>
              <p:nvPicPr>
                <p:cNvPr id="30" name="Håndskrift 29">
                  <a:extLst>
                    <a:ext uri="{FF2B5EF4-FFF2-40B4-BE49-F238E27FC236}">
                      <a16:creationId xmlns:a16="http://schemas.microsoft.com/office/drawing/2014/main" id="{AE1263A0-9F2D-228B-D01F-86F4DD82CF79}"/>
                    </a:ext>
                  </a:extLst>
                </p:cNvPr>
                <p:cNvPicPr/>
                <p:nvPr/>
              </p:nvPicPr>
              <p:blipFill>
                <a:blip r:embed="rId4"/>
                <a:stretch>
                  <a:fillRect/>
                </a:stretch>
              </p:blipFill>
              <p:spPr>
                <a:xfrm>
                  <a:off x="8116878" y="1312945"/>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81">
              <p14:nvContentPartPr>
                <p14:cNvPr id="32" name="Håndskrift 31">
                  <a:extLst>
                    <a:ext uri="{FF2B5EF4-FFF2-40B4-BE49-F238E27FC236}">
                      <a16:creationId xmlns:a16="http://schemas.microsoft.com/office/drawing/2014/main" id="{B96759BD-86B3-180C-F9CC-EFF53B0603DA}"/>
                    </a:ext>
                  </a:extLst>
                </p14:cNvPr>
                <p14:cNvContentPartPr/>
                <p14:nvPr/>
              </p14:nvContentPartPr>
              <p14:xfrm>
                <a:off x="8447718" y="1206025"/>
                <a:ext cx="360" cy="10440"/>
              </p14:xfrm>
            </p:contentPart>
          </mc:Choice>
          <mc:Fallback xmlns="">
            <p:pic>
              <p:nvPicPr>
                <p:cNvPr id="32" name="Håndskrift 31">
                  <a:extLst>
                    <a:ext uri="{FF2B5EF4-FFF2-40B4-BE49-F238E27FC236}">
                      <a16:creationId xmlns:a16="http://schemas.microsoft.com/office/drawing/2014/main" id="{B96759BD-86B3-180C-F9CC-EFF53B0603DA}"/>
                    </a:ext>
                  </a:extLst>
                </p:cNvPr>
                <p:cNvPicPr/>
                <p:nvPr/>
              </p:nvPicPr>
              <p:blipFill>
                <a:blip r:embed="rId182"/>
                <a:stretch>
                  <a:fillRect/>
                </a:stretch>
              </p:blipFill>
              <p:spPr>
                <a:xfrm>
                  <a:off x="8429718" y="1188385"/>
                  <a:ext cx="36000" cy="46080"/>
                </a:xfrm>
                <a:prstGeom prst="rect">
                  <a:avLst/>
                </a:prstGeom>
              </p:spPr>
            </p:pic>
          </mc:Fallback>
        </mc:AlternateContent>
        <mc:AlternateContent xmlns:mc="http://schemas.openxmlformats.org/markup-compatibility/2006" xmlns:p14="http://schemas.microsoft.com/office/powerpoint/2010/main">
          <mc:Choice Requires="p14">
            <p:contentPart p14:bwMode="auto" r:id="rId183">
              <p14:nvContentPartPr>
                <p14:cNvPr id="34" name="Håndskrift 33">
                  <a:extLst>
                    <a:ext uri="{FF2B5EF4-FFF2-40B4-BE49-F238E27FC236}">
                      <a16:creationId xmlns:a16="http://schemas.microsoft.com/office/drawing/2014/main" id="{07E51139-06F0-C535-C690-7B4148EF992F}"/>
                    </a:ext>
                  </a:extLst>
                </p14:cNvPr>
                <p14:cNvContentPartPr/>
                <p14:nvPr/>
              </p14:nvContentPartPr>
              <p14:xfrm>
                <a:off x="8418558" y="1262905"/>
                <a:ext cx="40320" cy="96480"/>
              </p14:xfrm>
            </p:contentPart>
          </mc:Choice>
          <mc:Fallback xmlns="">
            <p:pic>
              <p:nvPicPr>
                <p:cNvPr id="34" name="Håndskrift 33">
                  <a:extLst>
                    <a:ext uri="{FF2B5EF4-FFF2-40B4-BE49-F238E27FC236}">
                      <a16:creationId xmlns:a16="http://schemas.microsoft.com/office/drawing/2014/main" id="{07E51139-06F0-C535-C690-7B4148EF992F}"/>
                    </a:ext>
                  </a:extLst>
                </p:cNvPr>
                <p:cNvPicPr/>
                <p:nvPr/>
              </p:nvPicPr>
              <p:blipFill>
                <a:blip r:embed="rId184"/>
                <a:stretch>
                  <a:fillRect/>
                </a:stretch>
              </p:blipFill>
              <p:spPr>
                <a:xfrm>
                  <a:off x="8400918" y="1244905"/>
                  <a:ext cx="7596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185">
              <p14:nvContentPartPr>
                <p14:cNvPr id="1053" name="Håndskrift 1052">
                  <a:extLst>
                    <a:ext uri="{FF2B5EF4-FFF2-40B4-BE49-F238E27FC236}">
                      <a16:creationId xmlns:a16="http://schemas.microsoft.com/office/drawing/2014/main" id="{C48A75B4-F0B0-5C9C-CC02-E3D34F96E6DD}"/>
                    </a:ext>
                  </a:extLst>
                </p14:cNvPr>
                <p14:cNvContentPartPr/>
                <p14:nvPr/>
              </p14:nvContentPartPr>
              <p14:xfrm>
                <a:off x="8685060" y="1263500"/>
                <a:ext cx="109440" cy="51840"/>
              </p14:xfrm>
            </p:contentPart>
          </mc:Choice>
          <mc:Fallback xmlns="">
            <p:pic>
              <p:nvPicPr>
                <p:cNvPr id="1053" name="Håndskrift 1052">
                  <a:extLst>
                    <a:ext uri="{FF2B5EF4-FFF2-40B4-BE49-F238E27FC236}">
                      <a16:creationId xmlns:a16="http://schemas.microsoft.com/office/drawing/2014/main" id="{C48A75B4-F0B0-5C9C-CC02-E3D34F96E6DD}"/>
                    </a:ext>
                  </a:extLst>
                </p:cNvPr>
                <p:cNvPicPr/>
                <p:nvPr/>
              </p:nvPicPr>
              <p:blipFill>
                <a:blip r:embed="rId186"/>
                <a:stretch>
                  <a:fillRect/>
                </a:stretch>
              </p:blipFill>
              <p:spPr>
                <a:xfrm>
                  <a:off x="8676420" y="1254500"/>
                  <a:ext cx="127080" cy="69480"/>
                </a:xfrm>
                <a:prstGeom prst="rect">
                  <a:avLst/>
                </a:prstGeom>
              </p:spPr>
            </p:pic>
          </mc:Fallback>
        </mc:AlternateContent>
        <mc:AlternateContent xmlns:mc="http://schemas.openxmlformats.org/markup-compatibility/2006" xmlns:p14="http://schemas.microsoft.com/office/powerpoint/2010/main">
          <mc:Choice Requires="p14">
            <p:contentPart p14:bwMode="auto" r:id="rId187">
              <p14:nvContentPartPr>
                <p14:cNvPr id="1055" name="Håndskrift 1054">
                  <a:extLst>
                    <a:ext uri="{FF2B5EF4-FFF2-40B4-BE49-F238E27FC236}">
                      <a16:creationId xmlns:a16="http://schemas.microsoft.com/office/drawing/2014/main" id="{5B415BBA-5575-AAD8-1273-A64BA98E81CB}"/>
                    </a:ext>
                  </a:extLst>
                </p14:cNvPr>
                <p14:cNvContentPartPr/>
                <p14:nvPr/>
              </p14:nvContentPartPr>
              <p14:xfrm>
                <a:off x="8782620" y="1347020"/>
                <a:ext cx="11880" cy="37080"/>
              </p14:xfrm>
            </p:contentPart>
          </mc:Choice>
          <mc:Fallback xmlns="">
            <p:pic>
              <p:nvPicPr>
                <p:cNvPr id="1055" name="Håndskrift 1054">
                  <a:extLst>
                    <a:ext uri="{FF2B5EF4-FFF2-40B4-BE49-F238E27FC236}">
                      <a16:creationId xmlns:a16="http://schemas.microsoft.com/office/drawing/2014/main" id="{5B415BBA-5575-AAD8-1273-A64BA98E81CB}"/>
                    </a:ext>
                  </a:extLst>
                </p:cNvPr>
                <p:cNvPicPr/>
                <p:nvPr/>
              </p:nvPicPr>
              <p:blipFill>
                <a:blip r:embed="rId188"/>
                <a:stretch>
                  <a:fillRect/>
                </a:stretch>
              </p:blipFill>
              <p:spPr>
                <a:xfrm>
                  <a:off x="8773980" y="1338380"/>
                  <a:ext cx="29520" cy="54720"/>
                </a:xfrm>
                <a:prstGeom prst="rect">
                  <a:avLst/>
                </a:prstGeom>
              </p:spPr>
            </p:pic>
          </mc:Fallback>
        </mc:AlternateContent>
        <mc:AlternateContent xmlns:mc="http://schemas.openxmlformats.org/markup-compatibility/2006" xmlns:p14="http://schemas.microsoft.com/office/powerpoint/2010/main">
          <mc:Choice Requires="p14">
            <p:contentPart p14:bwMode="auto" r:id="rId189">
              <p14:nvContentPartPr>
                <p14:cNvPr id="1057" name="Håndskrift 1056">
                  <a:extLst>
                    <a:ext uri="{FF2B5EF4-FFF2-40B4-BE49-F238E27FC236}">
                      <a16:creationId xmlns:a16="http://schemas.microsoft.com/office/drawing/2014/main" id="{DCBC59FE-25C8-2D2B-DDD9-BDC914BD3725}"/>
                    </a:ext>
                  </a:extLst>
                </p14:cNvPr>
                <p14:cNvContentPartPr/>
                <p14:nvPr/>
              </p14:nvContentPartPr>
              <p14:xfrm>
                <a:off x="8544300" y="1127420"/>
                <a:ext cx="158400" cy="127440"/>
              </p14:xfrm>
            </p:contentPart>
          </mc:Choice>
          <mc:Fallback xmlns="">
            <p:pic>
              <p:nvPicPr>
                <p:cNvPr id="1057" name="Håndskrift 1056">
                  <a:extLst>
                    <a:ext uri="{FF2B5EF4-FFF2-40B4-BE49-F238E27FC236}">
                      <a16:creationId xmlns:a16="http://schemas.microsoft.com/office/drawing/2014/main" id="{DCBC59FE-25C8-2D2B-DDD9-BDC914BD3725}"/>
                    </a:ext>
                  </a:extLst>
                </p:cNvPr>
                <p:cNvPicPr/>
                <p:nvPr/>
              </p:nvPicPr>
              <p:blipFill>
                <a:blip r:embed="rId190"/>
                <a:stretch>
                  <a:fillRect/>
                </a:stretch>
              </p:blipFill>
              <p:spPr>
                <a:xfrm>
                  <a:off x="8535660" y="1118420"/>
                  <a:ext cx="17604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191">
              <p14:nvContentPartPr>
                <p14:cNvPr id="1068" name="Håndskrift 1067">
                  <a:extLst>
                    <a:ext uri="{FF2B5EF4-FFF2-40B4-BE49-F238E27FC236}">
                      <a16:creationId xmlns:a16="http://schemas.microsoft.com/office/drawing/2014/main" id="{8D888C84-8FFD-1F4F-F601-9407231DEB2F}"/>
                    </a:ext>
                  </a:extLst>
                </p14:cNvPr>
                <p14:cNvContentPartPr/>
                <p14:nvPr/>
              </p14:nvContentPartPr>
              <p14:xfrm>
                <a:off x="7999980" y="1016540"/>
                <a:ext cx="677520" cy="259920"/>
              </p14:xfrm>
            </p:contentPart>
          </mc:Choice>
          <mc:Fallback xmlns="">
            <p:pic>
              <p:nvPicPr>
                <p:cNvPr id="1068" name="Håndskrift 1067">
                  <a:extLst>
                    <a:ext uri="{FF2B5EF4-FFF2-40B4-BE49-F238E27FC236}">
                      <a16:creationId xmlns:a16="http://schemas.microsoft.com/office/drawing/2014/main" id="{8D888C84-8FFD-1F4F-F601-9407231DEB2F}"/>
                    </a:ext>
                  </a:extLst>
                </p:cNvPr>
                <p:cNvPicPr/>
                <p:nvPr/>
              </p:nvPicPr>
              <p:blipFill>
                <a:blip r:embed="rId192"/>
                <a:stretch>
                  <a:fillRect/>
                </a:stretch>
              </p:blipFill>
              <p:spPr>
                <a:xfrm>
                  <a:off x="7982340" y="998540"/>
                  <a:ext cx="713160" cy="295560"/>
                </a:xfrm>
                <a:prstGeom prst="rect">
                  <a:avLst/>
                </a:prstGeom>
              </p:spPr>
            </p:pic>
          </mc:Fallback>
        </mc:AlternateContent>
        <mc:AlternateContent xmlns:mc="http://schemas.openxmlformats.org/markup-compatibility/2006" xmlns:p14="http://schemas.microsoft.com/office/powerpoint/2010/main">
          <mc:Choice Requires="p14">
            <p:contentPart p14:bwMode="auto" r:id="rId193">
              <p14:nvContentPartPr>
                <p14:cNvPr id="1070" name="Håndskrift 1069">
                  <a:extLst>
                    <a:ext uri="{FF2B5EF4-FFF2-40B4-BE49-F238E27FC236}">
                      <a16:creationId xmlns:a16="http://schemas.microsoft.com/office/drawing/2014/main" id="{2CC7C041-16F7-ED08-B838-6FF047B53C7D}"/>
                    </a:ext>
                  </a:extLst>
                </p14:cNvPr>
                <p14:cNvContentPartPr/>
                <p14:nvPr/>
              </p14:nvContentPartPr>
              <p14:xfrm>
                <a:off x="8075580" y="942020"/>
                <a:ext cx="186120" cy="114120"/>
              </p14:xfrm>
            </p:contentPart>
          </mc:Choice>
          <mc:Fallback xmlns="">
            <p:pic>
              <p:nvPicPr>
                <p:cNvPr id="1070" name="Håndskrift 1069">
                  <a:extLst>
                    <a:ext uri="{FF2B5EF4-FFF2-40B4-BE49-F238E27FC236}">
                      <a16:creationId xmlns:a16="http://schemas.microsoft.com/office/drawing/2014/main" id="{2CC7C041-16F7-ED08-B838-6FF047B53C7D}"/>
                    </a:ext>
                  </a:extLst>
                </p:cNvPr>
                <p:cNvPicPr/>
                <p:nvPr/>
              </p:nvPicPr>
              <p:blipFill>
                <a:blip r:embed="rId194"/>
                <a:stretch>
                  <a:fillRect/>
                </a:stretch>
              </p:blipFill>
              <p:spPr>
                <a:xfrm>
                  <a:off x="8057940" y="924020"/>
                  <a:ext cx="22176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195">
              <p14:nvContentPartPr>
                <p14:cNvPr id="1072" name="Håndskrift 1071">
                  <a:extLst>
                    <a:ext uri="{FF2B5EF4-FFF2-40B4-BE49-F238E27FC236}">
                      <a16:creationId xmlns:a16="http://schemas.microsoft.com/office/drawing/2014/main" id="{5AC3FB68-333D-5AC0-2F79-A39FAA3C5AA9}"/>
                    </a:ext>
                  </a:extLst>
                </p14:cNvPr>
                <p14:cNvContentPartPr/>
                <p14:nvPr/>
              </p14:nvContentPartPr>
              <p14:xfrm>
                <a:off x="8942100" y="1165220"/>
                <a:ext cx="140760" cy="191160"/>
              </p14:xfrm>
            </p:contentPart>
          </mc:Choice>
          <mc:Fallback xmlns="">
            <p:pic>
              <p:nvPicPr>
                <p:cNvPr id="1072" name="Håndskrift 1071">
                  <a:extLst>
                    <a:ext uri="{FF2B5EF4-FFF2-40B4-BE49-F238E27FC236}">
                      <a16:creationId xmlns:a16="http://schemas.microsoft.com/office/drawing/2014/main" id="{5AC3FB68-333D-5AC0-2F79-A39FAA3C5AA9}"/>
                    </a:ext>
                  </a:extLst>
                </p:cNvPr>
                <p:cNvPicPr/>
                <p:nvPr/>
              </p:nvPicPr>
              <p:blipFill>
                <a:blip r:embed="rId196"/>
                <a:stretch>
                  <a:fillRect/>
                </a:stretch>
              </p:blipFill>
              <p:spPr>
                <a:xfrm>
                  <a:off x="8924460" y="1147220"/>
                  <a:ext cx="17640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197">
              <p14:nvContentPartPr>
                <p14:cNvPr id="1074" name="Håndskrift 1073">
                  <a:extLst>
                    <a:ext uri="{FF2B5EF4-FFF2-40B4-BE49-F238E27FC236}">
                      <a16:creationId xmlns:a16="http://schemas.microsoft.com/office/drawing/2014/main" id="{8AF4CBF2-2F09-92C0-E878-E486C3E93095}"/>
                    </a:ext>
                  </a:extLst>
                </p14:cNvPr>
                <p14:cNvContentPartPr/>
                <p14:nvPr/>
              </p14:nvContentPartPr>
              <p14:xfrm>
                <a:off x="8992500" y="1124180"/>
                <a:ext cx="98280" cy="178560"/>
              </p14:xfrm>
            </p:contentPart>
          </mc:Choice>
          <mc:Fallback xmlns="">
            <p:pic>
              <p:nvPicPr>
                <p:cNvPr id="1074" name="Håndskrift 1073">
                  <a:extLst>
                    <a:ext uri="{FF2B5EF4-FFF2-40B4-BE49-F238E27FC236}">
                      <a16:creationId xmlns:a16="http://schemas.microsoft.com/office/drawing/2014/main" id="{8AF4CBF2-2F09-92C0-E878-E486C3E93095}"/>
                    </a:ext>
                  </a:extLst>
                </p:cNvPr>
                <p:cNvPicPr/>
                <p:nvPr/>
              </p:nvPicPr>
              <p:blipFill>
                <a:blip r:embed="rId198"/>
                <a:stretch>
                  <a:fillRect/>
                </a:stretch>
              </p:blipFill>
              <p:spPr>
                <a:xfrm>
                  <a:off x="8974500" y="1106540"/>
                  <a:ext cx="133920" cy="214200"/>
                </a:xfrm>
                <a:prstGeom prst="rect">
                  <a:avLst/>
                </a:prstGeom>
              </p:spPr>
            </p:pic>
          </mc:Fallback>
        </mc:AlternateContent>
        <mc:AlternateContent xmlns:mc="http://schemas.openxmlformats.org/markup-compatibility/2006" xmlns:p14="http://schemas.microsoft.com/office/powerpoint/2010/main">
          <mc:Choice Requires="p14">
            <p:contentPart p14:bwMode="auto" r:id="rId199">
              <p14:nvContentPartPr>
                <p14:cNvPr id="1076" name="Håndskrift 1075">
                  <a:extLst>
                    <a:ext uri="{FF2B5EF4-FFF2-40B4-BE49-F238E27FC236}">
                      <a16:creationId xmlns:a16="http://schemas.microsoft.com/office/drawing/2014/main" id="{74EB3A0D-23A6-D49A-2587-AD1655DA9921}"/>
                    </a:ext>
                  </a:extLst>
                </p14:cNvPr>
                <p14:cNvContentPartPr/>
                <p14:nvPr/>
              </p14:nvContentPartPr>
              <p14:xfrm>
                <a:off x="8965860" y="1124900"/>
                <a:ext cx="65520" cy="98280"/>
              </p14:xfrm>
            </p:contentPart>
          </mc:Choice>
          <mc:Fallback xmlns="">
            <p:pic>
              <p:nvPicPr>
                <p:cNvPr id="1076" name="Håndskrift 1075">
                  <a:extLst>
                    <a:ext uri="{FF2B5EF4-FFF2-40B4-BE49-F238E27FC236}">
                      <a16:creationId xmlns:a16="http://schemas.microsoft.com/office/drawing/2014/main" id="{74EB3A0D-23A6-D49A-2587-AD1655DA9921}"/>
                    </a:ext>
                  </a:extLst>
                </p:cNvPr>
                <p:cNvPicPr/>
                <p:nvPr/>
              </p:nvPicPr>
              <p:blipFill>
                <a:blip r:embed="rId200"/>
                <a:stretch>
                  <a:fillRect/>
                </a:stretch>
              </p:blipFill>
              <p:spPr>
                <a:xfrm>
                  <a:off x="8948220" y="1106900"/>
                  <a:ext cx="101160" cy="133920"/>
                </a:xfrm>
                <a:prstGeom prst="rect">
                  <a:avLst/>
                </a:prstGeom>
              </p:spPr>
            </p:pic>
          </mc:Fallback>
        </mc:AlternateContent>
        <mc:AlternateContent xmlns:mc="http://schemas.openxmlformats.org/markup-compatibility/2006" xmlns:p14="http://schemas.microsoft.com/office/powerpoint/2010/main">
          <mc:Choice Requires="p14">
            <p:contentPart p14:bwMode="auto" r:id="rId201">
              <p14:nvContentPartPr>
                <p14:cNvPr id="1078" name="Håndskrift 1077">
                  <a:extLst>
                    <a:ext uri="{FF2B5EF4-FFF2-40B4-BE49-F238E27FC236}">
                      <a16:creationId xmlns:a16="http://schemas.microsoft.com/office/drawing/2014/main" id="{EAB1AC5D-DBE6-D19D-0590-E79F32290141}"/>
                    </a:ext>
                  </a:extLst>
                </p14:cNvPr>
                <p14:cNvContentPartPr/>
                <p14:nvPr/>
              </p14:nvContentPartPr>
              <p14:xfrm>
                <a:off x="8249820" y="1012580"/>
                <a:ext cx="247320" cy="109080"/>
              </p14:xfrm>
            </p:contentPart>
          </mc:Choice>
          <mc:Fallback xmlns="">
            <p:pic>
              <p:nvPicPr>
                <p:cNvPr id="1078" name="Håndskrift 1077">
                  <a:extLst>
                    <a:ext uri="{FF2B5EF4-FFF2-40B4-BE49-F238E27FC236}">
                      <a16:creationId xmlns:a16="http://schemas.microsoft.com/office/drawing/2014/main" id="{EAB1AC5D-DBE6-D19D-0590-E79F32290141}"/>
                    </a:ext>
                  </a:extLst>
                </p:cNvPr>
                <p:cNvPicPr/>
                <p:nvPr/>
              </p:nvPicPr>
              <p:blipFill>
                <a:blip r:embed="rId202"/>
                <a:stretch>
                  <a:fillRect/>
                </a:stretch>
              </p:blipFill>
              <p:spPr>
                <a:xfrm>
                  <a:off x="8231820" y="994580"/>
                  <a:ext cx="28296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203">
              <p14:nvContentPartPr>
                <p14:cNvPr id="1080" name="Håndskrift 1079">
                  <a:extLst>
                    <a:ext uri="{FF2B5EF4-FFF2-40B4-BE49-F238E27FC236}">
                      <a16:creationId xmlns:a16="http://schemas.microsoft.com/office/drawing/2014/main" id="{9F06B356-2070-0F8A-EA05-4F14F2C5FC15}"/>
                    </a:ext>
                  </a:extLst>
                </p14:cNvPr>
                <p14:cNvContentPartPr/>
                <p14:nvPr/>
              </p14:nvContentPartPr>
              <p14:xfrm>
                <a:off x="8186100" y="1131740"/>
                <a:ext cx="81720" cy="36720"/>
              </p14:xfrm>
            </p:contentPart>
          </mc:Choice>
          <mc:Fallback xmlns="">
            <p:pic>
              <p:nvPicPr>
                <p:cNvPr id="1080" name="Håndskrift 1079">
                  <a:extLst>
                    <a:ext uri="{FF2B5EF4-FFF2-40B4-BE49-F238E27FC236}">
                      <a16:creationId xmlns:a16="http://schemas.microsoft.com/office/drawing/2014/main" id="{9F06B356-2070-0F8A-EA05-4F14F2C5FC15}"/>
                    </a:ext>
                  </a:extLst>
                </p:cNvPr>
                <p:cNvPicPr/>
                <p:nvPr/>
              </p:nvPicPr>
              <p:blipFill>
                <a:blip r:embed="rId204"/>
                <a:stretch>
                  <a:fillRect/>
                </a:stretch>
              </p:blipFill>
              <p:spPr>
                <a:xfrm>
                  <a:off x="8168100" y="1113740"/>
                  <a:ext cx="11736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205">
              <p14:nvContentPartPr>
                <p14:cNvPr id="1082" name="Håndskrift 1081">
                  <a:extLst>
                    <a:ext uri="{FF2B5EF4-FFF2-40B4-BE49-F238E27FC236}">
                      <a16:creationId xmlns:a16="http://schemas.microsoft.com/office/drawing/2014/main" id="{267BE4C5-D8AE-2EED-78AC-0EF3709297CA}"/>
                    </a:ext>
                  </a:extLst>
                </p14:cNvPr>
                <p14:cNvContentPartPr/>
                <p14:nvPr/>
              </p14:nvContentPartPr>
              <p14:xfrm>
                <a:off x="8321820" y="1038500"/>
                <a:ext cx="94320" cy="25920"/>
              </p14:xfrm>
            </p:contentPart>
          </mc:Choice>
          <mc:Fallback xmlns="">
            <p:pic>
              <p:nvPicPr>
                <p:cNvPr id="1082" name="Håndskrift 1081">
                  <a:extLst>
                    <a:ext uri="{FF2B5EF4-FFF2-40B4-BE49-F238E27FC236}">
                      <a16:creationId xmlns:a16="http://schemas.microsoft.com/office/drawing/2014/main" id="{267BE4C5-D8AE-2EED-78AC-0EF3709297CA}"/>
                    </a:ext>
                  </a:extLst>
                </p:cNvPr>
                <p:cNvPicPr/>
                <p:nvPr/>
              </p:nvPicPr>
              <p:blipFill>
                <a:blip r:embed="rId206"/>
                <a:stretch>
                  <a:fillRect/>
                </a:stretch>
              </p:blipFill>
              <p:spPr>
                <a:xfrm>
                  <a:off x="8304180" y="1020500"/>
                  <a:ext cx="129960" cy="61560"/>
                </a:xfrm>
                <a:prstGeom prst="rect">
                  <a:avLst/>
                </a:prstGeom>
              </p:spPr>
            </p:pic>
          </mc:Fallback>
        </mc:AlternateContent>
        <mc:AlternateContent xmlns:mc="http://schemas.openxmlformats.org/markup-compatibility/2006" xmlns:p14="http://schemas.microsoft.com/office/powerpoint/2010/main">
          <mc:Choice Requires="p14">
            <p:contentPart p14:bwMode="auto" r:id="rId207">
              <p14:nvContentPartPr>
                <p14:cNvPr id="1090" name="Håndskrift 1089">
                  <a:extLst>
                    <a:ext uri="{FF2B5EF4-FFF2-40B4-BE49-F238E27FC236}">
                      <a16:creationId xmlns:a16="http://schemas.microsoft.com/office/drawing/2014/main" id="{6F449B25-D75D-F582-E8A0-B018D25D7E6E}"/>
                    </a:ext>
                  </a:extLst>
                </p14:cNvPr>
                <p14:cNvContentPartPr/>
                <p14:nvPr/>
              </p14:nvContentPartPr>
              <p14:xfrm>
                <a:off x="8458260" y="810980"/>
                <a:ext cx="243360" cy="161280"/>
              </p14:xfrm>
            </p:contentPart>
          </mc:Choice>
          <mc:Fallback xmlns="">
            <p:pic>
              <p:nvPicPr>
                <p:cNvPr id="1090" name="Håndskrift 1089">
                  <a:extLst>
                    <a:ext uri="{FF2B5EF4-FFF2-40B4-BE49-F238E27FC236}">
                      <a16:creationId xmlns:a16="http://schemas.microsoft.com/office/drawing/2014/main" id="{6F449B25-D75D-F582-E8A0-B018D25D7E6E}"/>
                    </a:ext>
                  </a:extLst>
                </p:cNvPr>
                <p:cNvPicPr/>
                <p:nvPr/>
              </p:nvPicPr>
              <p:blipFill>
                <a:blip r:embed="rId208"/>
                <a:stretch>
                  <a:fillRect/>
                </a:stretch>
              </p:blipFill>
              <p:spPr>
                <a:xfrm>
                  <a:off x="8440260" y="792980"/>
                  <a:ext cx="27900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209">
              <p14:nvContentPartPr>
                <p14:cNvPr id="1092" name="Håndskrift 1091">
                  <a:extLst>
                    <a:ext uri="{FF2B5EF4-FFF2-40B4-BE49-F238E27FC236}">
                      <a16:creationId xmlns:a16="http://schemas.microsoft.com/office/drawing/2014/main" id="{E7F3B558-7049-5A3B-8AE9-13B3A58D8F38}"/>
                    </a:ext>
                  </a:extLst>
                </p14:cNvPr>
                <p14:cNvContentPartPr/>
                <p14:nvPr/>
              </p14:nvContentPartPr>
              <p14:xfrm>
                <a:off x="8585340" y="997460"/>
                <a:ext cx="118440" cy="92520"/>
              </p14:xfrm>
            </p:contentPart>
          </mc:Choice>
          <mc:Fallback xmlns="">
            <p:pic>
              <p:nvPicPr>
                <p:cNvPr id="1092" name="Håndskrift 1091">
                  <a:extLst>
                    <a:ext uri="{FF2B5EF4-FFF2-40B4-BE49-F238E27FC236}">
                      <a16:creationId xmlns:a16="http://schemas.microsoft.com/office/drawing/2014/main" id="{E7F3B558-7049-5A3B-8AE9-13B3A58D8F38}"/>
                    </a:ext>
                  </a:extLst>
                </p:cNvPr>
                <p:cNvPicPr/>
                <p:nvPr/>
              </p:nvPicPr>
              <p:blipFill>
                <a:blip r:embed="rId210"/>
                <a:stretch>
                  <a:fillRect/>
                </a:stretch>
              </p:blipFill>
              <p:spPr>
                <a:xfrm>
                  <a:off x="8567340" y="979820"/>
                  <a:ext cx="15408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211">
              <p14:nvContentPartPr>
                <p14:cNvPr id="1094" name="Håndskrift 1093">
                  <a:extLst>
                    <a:ext uri="{FF2B5EF4-FFF2-40B4-BE49-F238E27FC236}">
                      <a16:creationId xmlns:a16="http://schemas.microsoft.com/office/drawing/2014/main" id="{405FA068-6071-2862-5B28-05ADE0EEEFDE}"/>
                    </a:ext>
                  </a:extLst>
                </p14:cNvPr>
                <p14:cNvContentPartPr/>
                <p14:nvPr/>
              </p14:nvContentPartPr>
              <p14:xfrm>
                <a:off x="8662020" y="1036700"/>
                <a:ext cx="300960" cy="92520"/>
              </p14:xfrm>
            </p:contentPart>
          </mc:Choice>
          <mc:Fallback xmlns="">
            <p:pic>
              <p:nvPicPr>
                <p:cNvPr id="1094" name="Håndskrift 1093">
                  <a:extLst>
                    <a:ext uri="{FF2B5EF4-FFF2-40B4-BE49-F238E27FC236}">
                      <a16:creationId xmlns:a16="http://schemas.microsoft.com/office/drawing/2014/main" id="{405FA068-6071-2862-5B28-05ADE0EEEFDE}"/>
                    </a:ext>
                  </a:extLst>
                </p:cNvPr>
                <p:cNvPicPr/>
                <p:nvPr/>
              </p:nvPicPr>
              <p:blipFill>
                <a:blip r:embed="rId212"/>
                <a:stretch>
                  <a:fillRect/>
                </a:stretch>
              </p:blipFill>
              <p:spPr>
                <a:xfrm>
                  <a:off x="8644380" y="1019060"/>
                  <a:ext cx="33660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213">
              <p14:nvContentPartPr>
                <p14:cNvPr id="1096" name="Håndskrift 1095">
                  <a:extLst>
                    <a:ext uri="{FF2B5EF4-FFF2-40B4-BE49-F238E27FC236}">
                      <a16:creationId xmlns:a16="http://schemas.microsoft.com/office/drawing/2014/main" id="{20269458-7638-35CC-3F72-B1479320B6FB}"/>
                    </a:ext>
                  </a:extLst>
                </p14:cNvPr>
                <p14:cNvContentPartPr/>
                <p14:nvPr/>
              </p14:nvContentPartPr>
              <p14:xfrm>
                <a:off x="9074220" y="1205180"/>
                <a:ext cx="586800" cy="268200"/>
              </p14:xfrm>
            </p:contentPart>
          </mc:Choice>
          <mc:Fallback xmlns="">
            <p:pic>
              <p:nvPicPr>
                <p:cNvPr id="1096" name="Håndskrift 1095">
                  <a:extLst>
                    <a:ext uri="{FF2B5EF4-FFF2-40B4-BE49-F238E27FC236}">
                      <a16:creationId xmlns:a16="http://schemas.microsoft.com/office/drawing/2014/main" id="{20269458-7638-35CC-3F72-B1479320B6FB}"/>
                    </a:ext>
                  </a:extLst>
                </p:cNvPr>
                <p:cNvPicPr/>
                <p:nvPr/>
              </p:nvPicPr>
              <p:blipFill>
                <a:blip r:embed="rId214"/>
                <a:stretch>
                  <a:fillRect/>
                </a:stretch>
              </p:blipFill>
              <p:spPr>
                <a:xfrm>
                  <a:off x="9056220" y="1187180"/>
                  <a:ext cx="622440" cy="303840"/>
                </a:xfrm>
                <a:prstGeom prst="rect">
                  <a:avLst/>
                </a:prstGeom>
              </p:spPr>
            </p:pic>
          </mc:Fallback>
        </mc:AlternateContent>
        <mc:AlternateContent xmlns:mc="http://schemas.openxmlformats.org/markup-compatibility/2006" xmlns:p14="http://schemas.microsoft.com/office/powerpoint/2010/main">
          <mc:Choice Requires="p14">
            <p:contentPart p14:bwMode="auto" r:id="rId215">
              <p14:nvContentPartPr>
                <p14:cNvPr id="1098" name="Håndskrift 1097">
                  <a:extLst>
                    <a:ext uri="{FF2B5EF4-FFF2-40B4-BE49-F238E27FC236}">
                      <a16:creationId xmlns:a16="http://schemas.microsoft.com/office/drawing/2014/main" id="{CD6CDAB4-B1AD-8D7B-FE03-1BD375E2E460}"/>
                    </a:ext>
                  </a:extLst>
                </p14:cNvPr>
                <p14:cNvContentPartPr/>
                <p14:nvPr/>
              </p14:nvContentPartPr>
              <p14:xfrm>
                <a:off x="9502980" y="1421900"/>
                <a:ext cx="92880" cy="40680"/>
              </p14:xfrm>
            </p:contentPart>
          </mc:Choice>
          <mc:Fallback xmlns="">
            <p:pic>
              <p:nvPicPr>
                <p:cNvPr id="1098" name="Håndskrift 1097">
                  <a:extLst>
                    <a:ext uri="{FF2B5EF4-FFF2-40B4-BE49-F238E27FC236}">
                      <a16:creationId xmlns:a16="http://schemas.microsoft.com/office/drawing/2014/main" id="{CD6CDAB4-B1AD-8D7B-FE03-1BD375E2E460}"/>
                    </a:ext>
                  </a:extLst>
                </p:cNvPr>
                <p:cNvPicPr/>
                <p:nvPr/>
              </p:nvPicPr>
              <p:blipFill>
                <a:blip r:embed="rId216"/>
                <a:stretch>
                  <a:fillRect/>
                </a:stretch>
              </p:blipFill>
              <p:spPr>
                <a:xfrm>
                  <a:off x="9484980" y="1403900"/>
                  <a:ext cx="12852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217">
              <p14:nvContentPartPr>
                <p14:cNvPr id="1198" name="Håndskrift 1197">
                  <a:extLst>
                    <a:ext uri="{FF2B5EF4-FFF2-40B4-BE49-F238E27FC236}">
                      <a16:creationId xmlns:a16="http://schemas.microsoft.com/office/drawing/2014/main" id="{47B244ED-F263-65A2-E3E5-F0ACB7CEE6E8}"/>
                    </a:ext>
                  </a:extLst>
                </p14:cNvPr>
                <p14:cNvContentPartPr/>
                <p14:nvPr/>
              </p14:nvContentPartPr>
              <p14:xfrm>
                <a:off x="8247218" y="1485791"/>
                <a:ext cx="325440" cy="271440"/>
              </p14:xfrm>
            </p:contentPart>
          </mc:Choice>
          <mc:Fallback xmlns="">
            <p:pic>
              <p:nvPicPr>
                <p:cNvPr id="1198" name="Håndskrift 1197">
                  <a:extLst>
                    <a:ext uri="{FF2B5EF4-FFF2-40B4-BE49-F238E27FC236}">
                      <a16:creationId xmlns:a16="http://schemas.microsoft.com/office/drawing/2014/main" id="{47B244ED-F263-65A2-E3E5-F0ACB7CEE6E8}"/>
                    </a:ext>
                  </a:extLst>
                </p:cNvPr>
                <p:cNvPicPr/>
                <p:nvPr/>
              </p:nvPicPr>
              <p:blipFill>
                <a:blip r:embed="rId218"/>
                <a:stretch>
                  <a:fillRect/>
                </a:stretch>
              </p:blipFill>
              <p:spPr>
                <a:xfrm>
                  <a:off x="8229218" y="1467791"/>
                  <a:ext cx="361080" cy="307080"/>
                </a:xfrm>
                <a:prstGeom prst="rect">
                  <a:avLst/>
                </a:prstGeom>
              </p:spPr>
            </p:pic>
          </mc:Fallback>
        </mc:AlternateContent>
      </p:grpSp>
      <p:grpSp>
        <p:nvGrpSpPr>
          <p:cNvPr id="1203" name="Gruppe 1202">
            <a:extLst>
              <a:ext uri="{FF2B5EF4-FFF2-40B4-BE49-F238E27FC236}">
                <a16:creationId xmlns:a16="http://schemas.microsoft.com/office/drawing/2014/main" id="{C5AE3F60-E935-8260-423F-694AC6C79A6F}"/>
              </a:ext>
            </a:extLst>
          </p:cNvPr>
          <p:cNvGrpSpPr/>
          <p:nvPr/>
        </p:nvGrpSpPr>
        <p:grpSpPr>
          <a:xfrm>
            <a:off x="9863978" y="1824994"/>
            <a:ext cx="1841400" cy="1303477"/>
            <a:chOff x="9863978" y="1824994"/>
            <a:chExt cx="1841400" cy="1303477"/>
          </a:xfrm>
        </p:grpSpPr>
        <mc:AlternateContent xmlns:mc="http://schemas.openxmlformats.org/markup-compatibility/2006" xmlns:p14="http://schemas.microsoft.com/office/powerpoint/2010/main">
          <mc:Choice Requires="p14">
            <p:contentPart p14:bwMode="auto" r:id="rId219">
              <p14:nvContentPartPr>
                <p14:cNvPr id="1109" name="Håndskrift 1108">
                  <a:extLst>
                    <a:ext uri="{FF2B5EF4-FFF2-40B4-BE49-F238E27FC236}">
                      <a16:creationId xmlns:a16="http://schemas.microsoft.com/office/drawing/2014/main" id="{0D6680E6-28ED-FDCD-B57E-769CE2820B65}"/>
                    </a:ext>
                  </a:extLst>
                </p14:cNvPr>
                <p14:cNvContentPartPr/>
                <p14:nvPr/>
              </p14:nvContentPartPr>
              <p14:xfrm>
                <a:off x="9863978" y="1887274"/>
                <a:ext cx="582120" cy="730440"/>
              </p14:xfrm>
            </p:contentPart>
          </mc:Choice>
          <mc:Fallback xmlns="">
            <p:pic>
              <p:nvPicPr>
                <p:cNvPr id="1109" name="Håndskrift 1108">
                  <a:extLst>
                    <a:ext uri="{FF2B5EF4-FFF2-40B4-BE49-F238E27FC236}">
                      <a16:creationId xmlns:a16="http://schemas.microsoft.com/office/drawing/2014/main" id="{0D6680E6-28ED-FDCD-B57E-769CE2820B65}"/>
                    </a:ext>
                  </a:extLst>
                </p:cNvPr>
                <p:cNvPicPr/>
                <p:nvPr/>
              </p:nvPicPr>
              <p:blipFill>
                <a:blip r:embed="rId220"/>
                <a:stretch>
                  <a:fillRect/>
                </a:stretch>
              </p:blipFill>
              <p:spPr>
                <a:xfrm>
                  <a:off x="9846338" y="1869634"/>
                  <a:ext cx="617760" cy="766080"/>
                </a:xfrm>
                <a:prstGeom prst="rect">
                  <a:avLst/>
                </a:prstGeom>
              </p:spPr>
            </p:pic>
          </mc:Fallback>
        </mc:AlternateContent>
        <mc:AlternateContent xmlns:mc="http://schemas.openxmlformats.org/markup-compatibility/2006" xmlns:p14="http://schemas.microsoft.com/office/powerpoint/2010/main">
          <mc:Choice Requires="p14">
            <p:contentPart p14:bwMode="auto" r:id="rId221">
              <p14:nvContentPartPr>
                <p14:cNvPr id="1110" name="Håndskrift 1109">
                  <a:extLst>
                    <a:ext uri="{FF2B5EF4-FFF2-40B4-BE49-F238E27FC236}">
                      <a16:creationId xmlns:a16="http://schemas.microsoft.com/office/drawing/2014/main" id="{F073C061-DB70-2E07-81A4-AF9C4F9BA571}"/>
                    </a:ext>
                  </a:extLst>
                </p14:cNvPr>
                <p14:cNvContentPartPr/>
                <p14:nvPr/>
              </p14:nvContentPartPr>
              <p14:xfrm>
                <a:off x="10391018" y="2465794"/>
                <a:ext cx="130320" cy="180360"/>
              </p14:xfrm>
            </p:contentPart>
          </mc:Choice>
          <mc:Fallback xmlns="">
            <p:pic>
              <p:nvPicPr>
                <p:cNvPr id="1110" name="Håndskrift 1109">
                  <a:extLst>
                    <a:ext uri="{FF2B5EF4-FFF2-40B4-BE49-F238E27FC236}">
                      <a16:creationId xmlns:a16="http://schemas.microsoft.com/office/drawing/2014/main" id="{F073C061-DB70-2E07-81A4-AF9C4F9BA571}"/>
                    </a:ext>
                  </a:extLst>
                </p:cNvPr>
                <p:cNvPicPr/>
                <p:nvPr/>
              </p:nvPicPr>
              <p:blipFill>
                <a:blip r:embed="rId222"/>
                <a:stretch>
                  <a:fillRect/>
                </a:stretch>
              </p:blipFill>
              <p:spPr>
                <a:xfrm>
                  <a:off x="10373018" y="2448154"/>
                  <a:ext cx="1659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23">
              <p14:nvContentPartPr>
                <p14:cNvPr id="1112" name="Håndskrift 1111">
                  <a:extLst>
                    <a:ext uri="{FF2B5EF4-FFF2-40B4-BE49-F238E27FC236}">
                      <a16:creationId xmlns:a16="http://schemas.microsoft.com/office/drawing/2014/main" id="{9E7E5846-08DA-C7D4-06EB-93820587CB7B}"/>
                    </a:ext>
                  </a:extLst>
                </p14:cNvPr>
                <p14:cNvContentPartPr/>
                <p14:nvPr/>
              </p14:nvContentPartPr>
              <p14:xfrm>
                <a:off x="10556258" y="2755234"/>
                <a:ext cx="102960" cy="105840"/>
              </p14:xfrm>
            </p:contentPart>
          </mc:Choice>
          <mc:Fallback xmlns="">
            <p:pic>
              <p:nvPicPr>
                <p:cNvPr id="1112" name="Håndskrift 1111">
                  <a:extLst>
                    <a:ext uri="{FF2B5EF4-FFF2-40B4-BE49-F238E27FC236}">
                      <a16:creationId xmlns:a16="http://schemas.microsoft.com/office/drawing/2014/main" id="{9E7E5846-08DA-C7D4-06EB-93820587CB7B}"/>
                    </a:ext>
                  </a:extLst>
                </p:cNvPr>
                <p:cNvPicPr/>
                <p:nvPr/>
              </p:nvPicPr>
              <p:blipFill>
                <a:blip r:embed="rId224"/>
                <a:stretch>
                  <a:fillRect/>
                </a:stretch>
              </p:blipFill>
              <p:spPr>
                <a:xfrm>
                  <a:off x="10538618" y="2737594"/>
                  <a:ext cx="13860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225">
              <p14:nvContentPartPr>
                <p14:cNvPr id="1114" name="Håndskrift 1113">
                  <a:extLst>
                    <a:ext uri="{FF2B5EF4-FFF2-40B4-BE49-F238E27FC236}">
                      <a16:creationId xmlns:a16="http://schemas.microsoft.com/office/drawing/2014/main" id="{D891AD28-2023-E3AE-CD25-5A6D8E5D4BEE}"/>
                    </a:ext>
                  </a:extLst>
                </p14:cNvPr>
                <p14:cNvContentPartPr/>
                <p14:nvPr/>
              </p14:nvContentPartPr>
              <p14:xfrm>
                <a:off x="10658858" y="2627434"/>
                <a:ext cx="140400" cy="128520"/>
              </p14:xfrm>
            </p:contentPart>
          </mc:Choice>
          <mc:Fallback xmlns="">
            <p:pic>
              <p:nvPicPr>
                <p:cNvPr id="1114" name="Håndskrift 1113">
                  <a:extLst>
                    <a:ext uri="{FF2B5EF4-FFF2-40B4-BE49-F238E27FC236}">
                      <a16:creationId xmlns:a16="http://schemas.microsoft.com/office/drawing/2014/main" id="{D891AD28-2023-E3AE-CD25-5A6D8E5D4BEE}"/>
                    </a:ext>
                  </a:extLst>
                </p:cNvPr>
                <p:cNvPicPr/>
                <p:nvPr/>
              </p:nvPicPr>
              <p:blipFill>
                <a:blip r:embed="rId226"/>
                <a:stretch>
                  <a:fillRect/>
                </a:stretch>
              </p:blipFill>
              <p:spPr>
                <a:xfrm>
                  <a:off x="10640858" y="2609434"/>
                  <a:ext cx="176040" cy="164160"/>
                </a:xfrm>
                <a:prstGeom prst="rect">
                  <a:avLst/>
                </a:prstGeom>
              </p:spPr>
            </p:pic>
          </mc:Fallback>
        </mc:AlternateContent>
        <mc:AlternateContent xmlns:mc="http://schemas.openxmlformats.org/markup-compatibility/2006" xmlns:p14="http://schemas.microsoft.com/office/powerpoint/2010/main">
          <mc:Choice Requires="p14">
            <p:contentPart p14:bwMode="auto" r:id="rId227">
              <p14:nvContentPartPr>
                <p14:cNvPr id="1116" name="Håndskrift 1115">
                  <a:extLst>
                    <a:ext uri="{FF2B5EF4-FFF2-40B4-BE49-F238E27FC236}">
                      <a16:creationId xmlns:a16="http://schemas.microsoft.com/office/drawing/2014/main" id="{D5732D7A-10DC-61A5-9D13-7AD7A575D008}"/>
                    </a:ext>
                  </a:extLst>
                </p14:cNvPr>
                <p14:cNvContentPartPr/>
                <p14:nvPr/>
              </p14:nvContentPartPr>
              <p14:xfrm>
                <a:off x="10791338" y="2706274"/>
                <a:ext cx="360" cy="360"/>
              </p14:xfrm>
            </p:contentPart>
          </mc:Choice>
          <mc:Fallback xmlns="">
            <p:pic>
              <p:nvPicPr>
                <p:cNvPr id="1116" name="Håndskrift 1115">
                  <a:extLst>
                    <a:ext uri="{FF2B5EF4-FFF2-40B4-BE49-F238E27FC236}">
                      <a16:creationId xmlns:a16="http://schemas.microsoft.com/office/drawing/2014/main" id="{D5732D7A-10DC-61A5-9D13-7AD7A575D008}"/>
                    </a:ext>
                  </a:extLst>
                </p:cNvPr>
                <p:cNvPicPr/>
                <p:nvPr/>
              </p:nvPicPr>
              <p:blipFill>
                <a:blip r:embed="rId4"/>
                <a:stretch>
                  <a:fillRect/>
                </a:stretch>
              </p:blipFill>
              <p:spPr>
                <a:xfrm>
                  <a:off x="10773698" y="2688274"/>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28">
              <p14:nvContentPartPr>
                <p14:cNvPr id="1117" name="Håndskrift 1116">
                  <a:extLst>
                    <a:ext uri="{FF2B5EF4-FFF2-40B4-BE49-F238E27FC236}">
                      <a16:creationId xmlns:a16="http://schemas.microsoft.com/office/drawing/2014/main" id="{17923A38-59EB-6E4F-3E55-B4C8FA12F0E9}"/>
                    </a:ext>
                  </a:extLst>
                </p14:cNvPr>
                <p14:cNvContentPartPr/>
                <p14:nvPr/>
              </p14:nvContentPartPr>
              <p14:xfrm>
                <a:off x="10791338" y="2268874"/>
                <a:ext cx="216360" cy="437760"/>
              </p14:xfrm>
            </p:contentPart>
          </mc:Choice>
          <mc:Fallback xmlns="">
            <p:pic>
              <p:nvPicPr>
                <p:cNvPr id="1117" name="Håndskrift 1116">
                  <a:extLst>
                    <a:ext uri="{FF2B5EF4-FFF2-40B4-BE49-F238E27FC236}">
                      <a16:creationId xmlns:a16="http://schemas.microsoft.com/office/drawing/2014/main" id="{17923A38-59EB-6E4F-3E55-B4C8FA12F0E9}"/>
                    </a:ext>
                  </a:extLst>
                </p:cNvPr>
                <p:cNvPicPr/>
                <p:nvPr/>
              </p:nvPicPr>
              <p:blipFill>
                <a:blip r:embed="rId229"/>
                <a:stretch>
                  <a:fillRect/>
                </a:stretch>
              </p:blipFill>
              <p:spPr>
                <a:xfrm>
                  <a:off x="10773698" y="2250874"/>
                  <a:ext cx="252000" cy="473400"/>
                </a:xfrm>
                <a:prstGeom prst="rect">
                  <a:avLst/>
                </a:prstGeom>
              </p:spPr>
            </p:pic>
          </mc:Fallback>
        </mc:AlternateContent>
        <mc:AlternateContent xmlns:mc="http://schemas.openxmlformats.org/markup-compatibility/2006" xmlns:p14="http://schemas.microsoft.com/office/powerpoint/2010/main">
          <mc:Choice Requires="p14">
            <p:contentPart p14:bwMode="auto" r:id="rId230">
              <p14:nvContentPartPr>
                <p14:cNvPr id="1118" name="Håndskrift 1117">
                  <a:extLst>
                    <a:ext uri="{FF2B5EF4-FFF2-40B4-BE49-F238E27FC236}">
                      <a16:creationId xmlns:a16="http://schemas.microsoft.com/office/drawing/2014/main" id="{D0D1EFC7-F43E-3544-46B4-52C67893A77F}"/>
                    </a:ext>
                  </a:extLst>
                </p14:cNvPr>
                <p14:cNvContentPartPr/>
                <p14:nvPr/>
              </p14:nvContentPartPr>
              <p14:xfrm>
                <a:off x="10841018" y="2212714"/>
                <a:ext cx="11880" cy="124920"/>
              </p14:xfrm>
            </p:contentPart>
          </mc:Choice>
          <mc:Fallback xmlns="">
            <p:pic>
              <p:nvPicPr>
                <p:cNvPr id="1118" name="Håndskrift 1117">
                  <a:extLst>
                    <a:ext uri="{FF2B5EF4-FFF2-40B4-BE49-F238E27FC236}">
                      <a16:creationId xmlns:a16="http://schemas.microsoft.com/office/drawing/2014/main" id="{D0D1EFC7-F43E-3544-46B4-52C67893A77F}"/>
                    </a:ext>
                  </a:extLst>
                </p:cNvPr>
                <p:cNvPicPr/>
                <p:nvPr/>
              </p:nvPicPr>
              <p:blipFill>
                <a:blip r:embed="rId231"/>
                <a:stretch>
                  <a:fillRect/>
                </a:stretch>
              </p:blipFill>
              <p:spPr>
                <a:xfrm>
                  <a:off x="10823378" y="2194714"/>
                  <a:ext cx="4752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232">
              <p14:nvContentPartPr>
                <p14:cNvPr id="1120" name="Håndskrift 1119">
                  <a:extLst>
                    <a:ext uri="{FF2B5EF4-FFF2-40B4-BE49-F238E27FC236}">
                      <a16:creationId xmlns:a16="http://schemas.microsoft.com/office/drawing/2014/main" id="{DBDC2A0E-A8C8-ACC5-6477-EF859C8CD5FB}"/>
                    </a:ext>
                  </a:extLst>
                </p14:cNvPr>
                <p14:cNvContentPartPr/>
                <p14:nvPr/>
              </p14:nvContentPartPr>
              <p14:xfrm>
                <a:off x="10765058" y="2176714"/>
                <a:ext cx="190440" cy="188280"/>
              </p14:xfrm>
            </p:contentPart>
          </mc:Choice>
          <mc:Fallback xmlns="">
            <p:pic>
              <p:nvPicPr>
                <p:cNvPr id="1120" name="Håndskrift 1119">
                  <a:extLst>
                    <a:ext uri="{FF2B5EF4-FFF2-40B4-BE49-F238E27FC236}">
                      <a16:creationId xmlns:a16="http://schemas.microsoft.com/office/drawing/2014/main" id="{DBDC2A0E-A8C8-ACC5-6477-EF859C8CD5FB}"/>
                    </a:ext>
                  </a:extLst>
                </p:cNvPr>
                <p:cNvPicPr/>
                <p:nvPr/>
              </p:nvPicPr>
              <p:blipFill>
                <a:blip r:embed="rId233"/>
                <a:stretch>
                  <a:fillRect/>
                </a:stretch>
              </p:blipFill>
              <p:spPr>
                <a:xfrm>
                  <a:off x="10747418" y="2158714"/>
                  <a:ext cx="22608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234">
              <p14:nvContentPartPr>
                <p14:cNvPr id="1122" name="Håndskrift 1121">
                  <a:extLst>
                    <a:ext uri="{FF2B5EF4-FFF2-40B4-BE49-F238E27FC236}">
                      <a16:creationId xmlns:a16="http://schemas.microsoft.com/office/drawing/2014/main" id="{5E0002A0-32E6-B115-FD92-46DF955E25FF}"/>
                    </a:ext>
                  </a:extLst>
                </p14:cNvPr>
                <p14:cNvContentPartPr/>
                <p14:nvPr/>
              </p14:nvContentPartPr>
              <p14:xfrm>
                <a:off x="10862978" y="2250874"/>
                <a:ext cx="90360" cy="248400"/>
              </p14:xfrm>
            </p:contentPart>
          </mc:Choice>
          <mc:Fallback xmlns="">
            <p:pic>
              <p:nvPicPr>
                <p:cNvPr id="1122" name="Håndskrift 1121">
                  <a:extLst>
                    <a:ext uri="{FF2B5EF4-FFF2-40B4-BE49-F238E27FC236}">
                      <a16:creationId xmlns:a16="http://schemas.microsoft.com/office/drawing/2014/main" id="{5E0002A0-32E6-B115-FD92-46DF955E25FF}"/>
                    </a:ext>
                  </a:extLst>
                </p:cNvPr>
                <p:cNvPicPr/>
                <p:nvPr/>
              </p:nvPicPr>
              <p:blipFill>
                <a:blip r:embed="rId235"/>
                <a:stretch>
                  <a:fillRect/>
                </a:stretch>
              </p:blipFill>
              <p:spPr>
                <a:xfrm>
                  <a:off x="10845338" y="2232874"/>
                  <a:ext cx="126000" cy="284040"/>
                </a:xfrm>
                <a:prstGeom prst="rect">
                  <a:avLst/>
                </a:prstGeom>
              </p:spPr>
            </p:pic>
          </mc:Fallback>
        </mc:AlternateContent>
        <mc:AlternateContent xmlns:mc="http://schemas.openxmlformats.org/markup-compatibility/2006" xmlns:p14="http://schemas.microsoft.com/office/powerpoint/2010/main">
          <mc:Choice Requires="p14">
            <p:contentPart p14:bwMode="auto" r:id="rId236">
              <p14:nvContentPartPr>
                <p14:cNvPr id="1124" name="Håndskrift 1123">
                  <a:extLst>
                    <a:ext uri="{FF2B5EF4-FFF2-40B4-BE49-F238E27FC236}">
                      <a16:creationId xmlns:a16="http://schemas.microsoft.com/office/drawing/2014/main" id="{240CDCCA-3D3C-0B86-4807-45D4456C0567}"/>
                    </a:ext>
                  </a:extLst>
                </p14:cNvPr>
                <p14:cNvContentPartPr/>
                <p14:nvPr/>
              </p14:nvContentPartPr>
              <p14:xfrm>
                <a:off x="10380938" y="1824994"/>
                <a:ext cx="913320" cy="394200"/>
              </p14:xfrm>
            </p:contentPart>
          </mc:Choice>
          <mc:Fallback xmlns="">
            <p:pic>
              <p:nvPicPr>
                <p:cNvPr id="1124" name="Håndskrift 1123">
                  <a:extLst>
                    <a:ext uri="{FF2B5EF4-FFF2-40B4-BE49-F238E27FC236}">
                      <a16:creationId xmlns:a16="http://schemas.microsoft.com/office/drawing/2014/main" id="{240CDCCA-3D3C-0B86-4807-45D4456C0567}"/>
                    </a:ext>
                  </a:extLst>
                </p:cNvPr>
                <p:cNvPicPr/>
                <p:nvPr/>
              </p:nvPicPr>
              <p:blipFill>
                <a:blip r:embed="rId237"/>
                <a:stretch>
                  <a:fillRect/>
                </a:stretch>
              </p:blipFill>
              <p:spPr>
                <a:xfrm>
                  <a:off x="10363298" y="1807354"/>
                  <a:ext cx="948960" cy="429840"/>
                </a:xfrm>
                <a:prstGeom prst="rect">
                  <a:avLst/>
                </a:prstGeom>
              </p:spPr>
            </p:pic>
          </mc:Fallback>
        </mc:AlternateContent>
        <mc:AlternateContent xmlns:mc="http://schemas.openxmlformats.org/markup-compatibility/2006" xmlns:p14="http://schemas.microsoft.com/office/powerpoint/2010/main">
          <mc:Choice Requires="p14">
            <p:contentPart p14:bwMode="auto" r:id="rId238">
              <p14:nvContentPartPr>
                <p14:cNvPr id="1126" name="Håndskrift 1125">
                  <a:extLst>
                    <a:ext uri="{FF2B5EF4-FFF2-40B4-BE49-F238E27FC236}">
                      <a16:creationId xmlns:a16="http://schemas.microsoft.com/office/drawing/2014/main" id="{01CA7C97-EF97-D813-785B-98D5D76B6D84}"/>
                    </a:ext>
                  </a:extLst>
                </p14:cNvPr>
                <p14:cNvContentPartPr/>
                <p14:nvPr/>
              </p14:nvContentPartPr>
              <p14:xfrm>
                <a:off x="11231618" y="2053594"/>
                <a:ext cx="360" cy="360"/>
              </p14:xfrm>
            </p:contentPart>
          </mc:Choice>
          <mc:Fallback xmlns="">
            <p:pic>
              <p:nvPicPr>
                <p:cNvPr id="1126" name="Håndskrift 1125">
                  <a:extLst>
                    <a:ext uri="{FF2B5EF4-FFF2-40B4-BE49-F238E27FC236}">
                      <a16:creationId xmlns:a16="http://schemas.microsoft.com/office/drawing/2014/main" id="{01CA7C97-EF97-D813-785B-98D5D76B6D84}"/>
                    </a:ext>
                  </a:extLst>
                </p:cNvPr>
                <p:cNvPicPr/>
                <p:nvPr/>
              </p:nvPicPr>
              <p:blipFill>
                <a:blip r:embed="rId4"/>
                <a:stretch>
                  <a:fillRect/>
                </a:stretch>
              </p:blipFill>
              <p:spPr>
                <a:xfrm>
                  <a:off x="11213618" y="2035594"/>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39">
              <p14:nvContentPartPr>
                <p14:cNvPr id="1130" name="Håndskrift 1129">
                  <a:extLst>
                    <a:ext uri="{FF2B5EF4-FFF2-40B4-BE49-F238E27FC236}">
                      <a16:creationId xmlns:a16="http://schemas.microsoft.com/office/drawing/2014/main" id="{68CF8F63-7B1F-E3E5-0FB0-FF7D243C5C6B}"/>
                    </a:ext>
                  </a:extLst>
                </p14:cNvPr>
                <p14:cNvContentPartPr/>
                <p14:nvPr/>
              </p14:nvContentPartPr>
              <p14:xfrm>
                <a:off x="11355818" y="2268514"/>
                <a:ext cx="349560" cy="712800"/>
              </p14:xfrm>
            </p:contentPart>
          </mc:Choice>
          <mc:Fallback xmlns="">
            <p:pic>
              <p:nvPicPr>
                <p:cNvPr id="1130" name="Håndskrift 1129">
                  <a:extLst>
                    <a:ext uri="{FF2B5EF4-FFF2-40B4-BE49-F238E27FC236}">
                      <a16:creationId xmlns:a16="http://schemas.microsoft.com/office/drawing/2014/main" id="{68CF8F63-7B1F-E3E5-0FB0-FF7D243C5C6B}"/>
                    </a:ext>
                  </a:extLst>
                </p:cNvPr>
                <p:cNvPicPr/>
                <p:nvPr/>
              </p:nvPicPr>
              <p:blipFill>
                <a:blip r:embed="rId240"/>
                <a:stretch>
                  <a:fillRect/>
                </a:stretch>
              </p:blipFill>
              <p:spPr>
                <a:xfrm>
                  <a:off x="11337818" y="2250514"/>
                  <a:ext cx="385200" cy="748440"/>
                </a:xfrm>
                <a:prstGeom prst="rect">
                  <a:avLst/>
                </a:prstGeom>
              </p:spPr>
            </p:pic>
          </mc:Fallback>
        </mc:AlternateContent>
        <mc:AlternateContent xmlns:mc="http://schemas.openxmlformats.org/markup-compatibility/2006" xmlns:p14="http://schemas.microsoft.com/office/powerpoint/2010/main">
          <mc:Choice Requires="p14">
            <p:contentPart p14:bwMode="auto" r:id="rId241">
              <p14:nvContentPartPr>
                <p14:cNvPr id="1131" name="Håndskrift 1130">
                  <a:extLst>
                    <a:ext uri="{FF2B5EF4-FFF2-40B4-BE49-F238E27FC236}">
                      <a16:creationId xmlns:a16="http://schemas.microsoft.com/office/drawing/2014/main" id="{AAC72041-EB7E-488E-9600-BEAC8B901598}"/>
                    </a:ext>
                  </a:extLst>
                </p14:cNvPr>
                <p14:cNvContentPartPr/>
                <p14:nvPr/>
              </p14:nvContentPartPr>
              <p14:xfrm>
                <a:off x="11561738" y="2386954"/>
                <a:ext cx="99720" cy="412200"/>
              </p14:xfrm>
            </p:contentPart>
          </mc:Choice>
          <mc:Fallback xmlns="">
            <p:pic>
              <p:nvPicPr>
                <p:cNvPr id="1131" name="Håndskrift 1130">
                  <a:extLst>
                    <a:ext uri="{FF2B5EF4-FFF2-40B4-BE49-F238E27FC236}">
                      <a16:creationId xmlns:a16="http://schemas.microsoft.com/office/drawing/2014/main" id="{AAC72041-EB7E-488E-9600-BEAC8B901598}"/>
                    </a:ext>
                  </a:extLst>
                </p:cNvPr>
                <p:cNvPicPr/>
                <p:nvPr/>
              </p:nvPicPr>
              <p:blipFill>
                <a:blip r:embed="rId242"/>
                <a:stretch>
                  <a:fillRect/>
                </a:stretch>
              </p:blipFill>
              <p:spPr>
                <a:xfrm>
                  <a:off x="11544098" y="2369314"/>
                  <a:ext cx="135360" cy="447840"/>
                </a:xfrm>
                <a:prstGeom prst="rect">
                  <a:avLst/>
                </a:prstGeom>
              </p:spPr>
            </p:pic>
          </mc:Fallback>
        </mc:AlternateContent>
        <mc:AlternateContent xmlns:mc="http://schemas.openxmlformats.org/markup-compatibility/2006" xmlns:p14="http://schemas.microsoft.com/office/powerpoint/2010/main">
          <mc:Choice Requires="p14">
            <p:contentPart p14:bwMode="auto" r:id="rId243">
              <p14:nvContentPartPr>
                <p14:cNvPr id="1133" name="Håndskrift 1132">
                  <a:extLst>
                    <a:ext uri="{FF2B5EF4-FFF2-40B4-BE49-F238E27FC236}">
                      <a16:creationId xmlns:a16="http://schemas.microsoft.com/office/drawing/2014/main" id="{33758595-9FB9-16D7-49F0-5C80C5F7ACD3}"/>
                    </a:ext>
                  </a:extLst>
                </p14:cNvPr>
                <p14:cNvContentPartPr/>
                <p14:nvPr/>
              </p14:nvContentPartPr>
              <p14:xfrm>
                <a:off x="11485418" y="2357434"/>
                <a:ext cx="156960" cy="361080"/>
              </p14:xfrm>
            </p:contentPart>
          </mc:Choice>
          <mc:Fallback xmlns="">
            <p:pic>
              <p:nvPicPr>
                <p:cNvPr id="1133" name="Håndskrift 1132">
                  <a:extLst>
                    <a:ext uri="{FF2B5EF4-FFF2-40B4-BE49-F238E27FC236}">
                      <a16:creationId xmlns:a16="http://schemas.microsoft.com/office/drawing/2014/main" id="{33758595-9FB9-16D7-49F0-5C80C5F7ACD3}"/>
                    </a:ext>
                  </a:extLst>
                </p:cNvPr>
                <p:cNvPicPr/>
                <p:nvPr/>
              </p:nvPicPr>
              <p:blipFill>
                <a:blip r:embed="rId244"/>
                <a:stretch>
                  <a:fillRect/>
                </a:stretch>
              </p:blipFill>
              <p:spPr>
                <a:xfrm>
                  <a:off x="11467778" y="2339434"/>
                  <a:ext cx="192600" cy="396720"/>
                </a:xfrm>
                <a:prstGeom prst="rect">
                  <a:avLst/>
                </a:prstGeom>
              </p:spPr>
            </p:pic>
          </mc:Fallback>
        </mc:AlternateContent>
        <mc:AlternateContent xmlns:mc="http://schemas.openxmlformats.org/markup-compatibility/2006" xmlns:p14="http://schemas.microsoft.com/office/powerpoint/2010/main">
          <mc:Choice Requires="p14">
            <p:contentPart p14:bwMode="auto" r:id="rId245">
              <p14:nvContentPartPr>
                <p14:cNvPr id="1200" name="Håndskrift 1199">
                  <a:extLst>
                    <a:ext uri="{FF2B5EF4-FFF2-40B4-BE49-F238E27FC236}">
                      <a16:creationId xmlns:a16="http://schemas.microsoft.com/office/drawing/2014/main" id="{392CAE98-EF00-44A2-9E07-3FAC36C97715}"/>
                    </a:ext>
                  </a:extLst>
                </p14:cNvPr>
                <p14:cNvContentPartPr/>
                <p14:nvPr/>
              </p14:nvContentPartPr>
              <p14:xfrm>
                <a:off x="10356458" y="2878631"/>
                <a:ext cx="30960" cy="52920"/>
              </p14:xfrm>
            </p:contentPart>
          </mc:Choice>
          <mc:Fallback xmlns="">
            <p:pic>
              <p:nvPicPr>
                <p:cNvPr id="1200" name="Håndskrift 1199">
                  <a:extLst>
                    <a:ext uri="{FF2B5EF4-FFF2-40B4-BE49-F238E27FC236}">
                      <a16:creationId xmlns:a16="http://schemas.microsoft.com/office/drawing/2014/main" id="{392CAE98-EF00-44A2-9E07-3FAC36C97715}"/>
                    </a:ext>
                  </a:extLst>
                </p:cNvPr>
                <p:cNvPicPr/>
                <p:nvPr/>
              </p:nvPicPr>
              <p:blipFill>
                <a:blip r:embed="rId246"/>
                <a:stretch>
                  <a:fillRect/>
                </a:stretch>
              </p:blipFill>
              <p:spPr>
                <a:xfrm>
                  <a:off x="10338818" y="2860631"/>
                  <a:ext cx="66600" cy="88560"/>
                </a:xfrm>
                <a:prstGeom prst="rect">
                  <a:avLst/>
                </a:prstGeom>
              </p:spPr>
            </p:pic>
          </mc:Fallback>
        </mc:AlternateContent>
        <mc:AlternateContent xmlns:mc="http://schemas.openxmlformats.org/markup-compatibility/2006" xmlns:p14="http://schemas.microsoft.com/office/powerpoint/2010/main">
          <mc:Choice Requires="p14">
            <p:contentPart p14:bwMode="auto" r:id="rId247">
              <p14:nvContentPartPr>
                <p14:cNvPr id="1202" name="Håndskrift 1201">
                  <a:extLst>
                    <a:ext uri="{FF2B5EF4-FFF2-40B4-BE49-F238E27FC236}">
                      <a16:creationId xmlns:a16="http://schemas.microsoft.com/office/drawing/2014/main" id="{A8265F18-B3B4-CD46-1ACD-E22E5BC167A5}"/>
                    </a:ext>
                  </a:extLst>
                </p14:cNvPr>
                <p14:cNvContentPartPr/>
                <p14:nvPr/>
              </p14:nvContentPartPr>
              <p14:xfrm>
                <a:off x="10751018" y="2985551"/>
                <a:ext cx="94320" cy="142920"/>
              </p14:xfrm>
            </p:contentPart>
          </mc:Choice>
          <mc:Fallback xmlns="">
            <p:pic>
              <p:nvPicPr>
                <p:cNvPr id="1202" name="Håndskrift 1201">
                  <a:extLst>
                    <a:ext uri="{FF2B5EF4-FFF2-40B4-BE49-F238E27FC236}">
                      <a16:creationId xmlns:a16="http://schemas.microsoft.com/office/drawing/2014/main" id="{A8265F18-B3B4-CD46-1ACD-E22E5BC167A5}"/>
                    </a:ext>
                  </a:extLst>
                </p:cNvPr>
                <p:cNvPicPr/>
                <p:nvPr/>
              </p:nvPicPr>
              <p:blipFill>
                <a:blip r:embed="rId248"/>
                <a:stretch>
                  <a:fillRect/>
                </a:stretch>
              </p:blipFill>
              <p:spPr>
                <a:xfrm>
                  <a:off x="10733018" y="2967911"/>
                  <a:ext cx="129960" cy="178560"/>
                </a:xfrm>
                <a:prstGeom prst="rect">
                  <a:avLst/>
                </a:prstGeom>
              </p:spPr>
            </p:pic>
          </mc:Fallback>
        </mc:AlternateContent>
      </p:grpSp>
      <p:grpSp>
        <p:nvGrpSpPr>
          <p:cNvPr id="1205" name="Gruppe 1204">
            <a:extLst>
              <a:ext uri="{FF2B5EF4-FFF2-40B4-BE49-F238E27FC236}">
                <a16:creationId xmlns:a16="http://schemas.microsoft.com/office/drawing/2014/main" id="{2944231B-E01E-9A45-43BE-3F85D92AC77B}"/>
              </a:ext>
            </a:extLst>
          </p:cNvPr>
          <p:cNvGrpSpPr/>
          <p:nvPr/>
        </p:nvGrpSpPr>
        <p:grpSpPr>
          <a:xfrm>
            <a:off x="10404148" y="4583131"/>
            <a:ext cx="373320" cy="642960"/>
            <a:chOff x="10404148" y="4583131"/>
            <a:chExt cx="373320" cy="642960"/>
          </a:xfrm>
        </p:grpSpPr>
        <mc:AlternateContent xmlns:mc="http://schemas.openxmlformats.org/markup-compatibility/2006" xmlns:p14="http://schemas.microsoft.com/office/powerpoint/2010/main">
          <mc:Choice Requires="p14">
            <p:contentPart p14:bwMode="auto" r:id="rId249">
              <p14:nvContentPartPr>
                <p14:cNvPr id="1102" name="Håndskrift 1101">
                  <a:extLst>
                    <a:ext uri="{FF2B5EF4-FFF2-40B4-BE49-F238E27FC236}">
                      <a16:creationId xmlns:a16="http://schemas.microsoft.com/office/drawing/2014/main" id="{87A8F945-01E2-27FD-FCC6-8BFE644BE176}"/>
                    </a:ext>
                  </a:extLst>
                </p14:cNvPr>
                <p14:cNvContentPartPr/>
                <p14:nvPr/>
              </p14:nvContentPartPr>
              <p14:xfrm>
                <a:off x="10404148" y="4614091"/>
                <a:ext cx="329040" cy="612000"/>
              </p14:xfrm>
            </p:contentPart>
          </mc:Choice>
          <mc:Fallback xmlns="">
            <p:pic>
              <p:nvPicPr>
                <p:cNvPr id="1102" name="Håndskrift 1101">
                  <a:extLst>
                    <a:ext uri="{FF2B5EF4-FFF2-40B4-BE49-F238E27FC236}">
                      <a16:creationId xmlns:a16="http://schemas.microsoft.com/office/drawing/2014/main" id="{87A8F945-01E2-27FD-FCC6-8BFE644BE176}"/>
                    </a:ext>
                  </a:extLst>
                </p:cNvPr>
                <p:cNvPicPr/>
                <p:nvPr/>
              </p:nvPicPr>
              <p:blipFill>
                <a:blip r:embed="rId250"/>
                <a:stretch>
                  <a:fillRect/>
                </a:stretch>
              </p:blipFill>
              <p:spPr>
                <a:xfrm>
                  <a:off x="10386148" y="4596451"/>
                  <a:ext cx="364680" cy="647640"/>
                </a:xfrm>
                <a:prstGeom prst="rect">
                  <a:avLst/>
                </a:prstGeom>
              </p:spPr>
            </p:pic>
          </mc:Fallback>
        </mc:AlternateContent>
        <mc:AlternateContent xmlns:mc="http://schemas.openxmlformats.org/markup-compatibility/2006" xmlns:p14="http://schemas.microsoft.com/office/powerpoint/2010/main">
          <mc:Choice Requires="p14">
            <p:contentPart p14:bwMode="auto" r:id="rId251">
              <p14:nvContentPartPr>
                <p14:cNvPr id="1103" name="Håndskrift 1102">
                  <a:extLst>
                    <a:ext uri="{FF2B5EF4-FFF2-40B4-BE49-F238E27FC236}">
                      <a16:creationId xmlns:a16="http://schemas.microsoft.com/office/drawing/2014/main" id="{B55AFDCB-F8CE-CFDE-3032-AB754C178C68}"/>
                    </a:ext>
                  </a:extLst>
                </p14:cNvPr>
                <p14:cNvContentPartPr/>
                <p14:nvPr/>
              </p14:nvContentPartPr>
              <p14:xfrm>
                <a:off x="10729588" y="4583131"/>
                <a:ext cx="47880" cy="100080"/>
              </p14:xfrm>
            </p:contentPart>
          </mc:Choice>
          <mc:Fallback xmlns="">
            <p:pic>
              <p:nvPicPr>
                <p:cNvPr id="1103" name="Håndskrift 1102">
                  <a:extLst>
                    <a:ext uri="{FF2B5EF4-FFF2-40B4-BE49-F238E27FC236}">
                      <a16:creationId xmlns:a16="http://schemas.microsoft.com/office/drawing/2014/main" id="{B55AFDCB-F8CE-CFDE-3032-AB754C178C68}"/>
                    </a:ext>
                  </a:extLst>
                </p:cNvPr>
                <p:cNvPicPr/>
                <p:nvPr/>
              </p:nvPicPr>
              <p:blipFill>
                <a:blip r:embed="rId252"/>
                <a:stretch>
                  <a:fillRect/>
                </a:stretch>
              </p:blipFill>
              <p:spPr>
                <a:xfrm>
                  <a:off x="10711948" y="4565491"/>
                  <a:ext cx="8352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253">
              <p14:nvContentPartPr>
                <p14:cNvPr id="1105" name="Håndskrift 1104">
                  <a:extLst>
                    <a:ext uri="{FF2B5EF4-FFF2-40B4-BE49-F238E27FC236}">
                      <a16:creationId xmlns:a16="http://schemas.microsoft.com/office/drawing/2014/main" id="{944EE598-B3C3-E472-CBCF-1C3E593A8682}"/>
                    </a:ext>
                  </a:extLst>
                </p14:cNvPr>
                <p14:cNvContentPartPr/>
                <p14:nvPr/>
              </p14:nvContentPartPr>
              <p14:xfrm>
                <a:off x="10583428" y="4713451"/>
                <a:ext cx="26640" cy="75960"/>
              </p14:xfrm>
            </p:contentPart>
          </mc:Choice>
          <mc:Fallback xmlns="">
            <p:pic>
              <p:nvPicPr>
                <p:cNvPr id="1105" name="Håndskrift 1104">
                  <a:extLst>
                    <a:ext uri="{FF2B5EF4-FFF2-40B4-BE49-F238E27FC236}">
                      <a16:creationId xmlns:a16="http://schemas.microsoft.com/office/drawing/2014/main" id="{944EE598-B3C3-E472-CBCF-1C3E593A8682}"/>
                    </a:ext>
                  </a:extLst>
                </p:cNvPr>
                <p:cNvPicPr/>
                <p:nvPr/>
              </p:nvPicPr>
              <p:blipFill>
                <a:blip r:embed="rId254"/>
                <a:stretch>
                  <a:fillRect/>
                </a:stretch>
              </p:blipFill>
              <p:spPr>
                <a:xfrm>
                  <a:off x="10565428" y="4695811"/>
                  <a:ext cx="6228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255">
              <p14:nvContentPartPr>
                <p14:cNvPr id="1204" name="Håndskrift 1203">
                  <a:extLst>
                    <a:ext uri="{FF2B5EF4-FFF2-40B4-BE49-F238E27FC236}">
                      <a16:creationId xmlns:a16="http://schemas.microsoft.com/office/drawing/2014/main" id="{6BA557F7-FDD1-037B-B0DE-526C684A6F5C}"/>
                    </a:ext>
                  </a:extLst>
                </p14:cNvPr>
                <p14:cNvContentPartPr/>
                <p14:nvPr/>
              </p14:nvContentPartPr>
              <p14:xfrm>
                <a:off x="10457258" y="4834532"/>
                <a:ext cx="56520" cy="27000"/>
              </p14:xfrm>
            </p:contentPart>
          </mc:Choice>
          <mc:Fallback xmlns="">
            <p:pic>
              <p:nvPicPr>
                <p:cNvPr id="1204" name="Håndskrift 1203">
                  <a:extLst>
                    <a:ext uri="{FF2B5EF4-FFF2-40B4-BE49-F238E27FC236}">
                      <a16:creationId xmlns:a16="http://schemas.microsoft.com/office/drawing/2014/main" id="{6BA557F7-FDD1-037B-B0DE-526C684A6F5C}"/>
                    </a:ext>
                  </a:extLst>
                </p:cNvPr>
                <p:cNvPicPr/>
                <p:nvPr/>
              </p:nvPicPr>
              <p:blipFill>
                <a:blip r:embed="rId256"/>
                <a:stretch>
                  <a:fillRect/>
                </a:stretch>
              </p:blipFill>
              <p:spPr>
                <a:xfrm>
                  <a:off x="10439258" y="4816532"/>
                  <a:ext cx="92160" cy="62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7">
            <p14:nvContentPartPr>
              <p14:cNvPr id="1206" name="Håndskrift 1205">
                <a:extLst>
                  <a:ext uri="{FF2B5EF4-FFF2-40B4-BE49-F238E27FC236}">
                    <a16:creationId xmlns:a16="http://schemas.microsoft.com/office/drawing/2014/main" id="{7292B56B-9726-1A31-7589-2BABB7BB173E}"/>
                  </a:ext>
                </a:extLst>
              </p14:cNvPr>
              <p14:cNvContentPartPr/>
              <p14:nvPr/>
            </p14:nvContentPartPr>
            <p14:xfrm>
              <a:off x="8862574" y="334366"/>
              <a:ext cx="360" cy="360"/>
            </p14:xfrm>
          </p:contentPart>
        </mc:Choice>
        <mc:Fallback xmlns="">
          <p:pic>
            <p:nvPicPr>
              <p:cNvPr id="1206" name="Håndskrift 1205">
                <a:extLst>
                  <a:ext uri="{FF2B5EF4-FFF2-40B4-BE49-F238E27FC236}">
                    <a16:creationId xmlns:a16="http://schemas.microsoft.com/office/drawing/2014/main" id="{7292B56B-9726-1A31-7589-2BABB7BB173E}"/>
                  </a:ext>
                </a:extLst>
              </p:cNvPr>
              <p:cNvPicPr/>
              <p:nvPr/>
            </p:nvPicPr>
            <p:blipFill>
              <a:blip r:embed="rId4"/>
              <a:stretch>
                <a:fillRect/>
              </a:stretch>
            </p:blipFill>
            <p:spPr>
              <a:xfrm>
                <a:off x="8844934" y="316726"/>
                <a:ext cx="36000" cy="36000"/>
              </a:xfrm>
              <a:prstGeom prst="rect">
                <a:avLst/>
              </a:prstGeom>
            </p:spPr>
          </p:pic>
        </mc:Fallback>
      </mc:AlternateContent>
      <p:sp>
        <p:nvSpPr>
          <p:cNvPr id="1207" name="Titel 1206">
            <a:extLst>
              <a:ext uri="{FF2B5EF4-FFF2-40B4-BE49-F238E27FC236}">
                <a16:creationId xmlns:a16="http://schemas.microsoft.com/office/drawing/2014/main" id="{493C4762-2C1B-417A-983D-82C39371D462}"/>
              </a:ext>
            </a:extLst>
          </p:cNvPr>
          <p:cNvSpPr>
            <a:spLocks noGrp="1"/>
          </p:cNvSpPr>
          <p:nvPr>
            <p:ph type="title"/>
          </p:nvPr>
        </p:nvSpPr>
        <p:spPr>
          <a:xfrm>
            <a:off x="838200" y="365125"/>
            <a:ext cx="4135518" cy="1325563"/>
          </a:xfrm>
        </p:spPr>
        <p:txBody>
          <a:bodyPr/>
          <a:lstStyle/>
          <a:p>
            <a:r>
              <a:rPr lang="da-DK" dirty="0"/>
              <a:t>En jord! </a:t>
            </a:r>
          </a:p>
        </p:txBody>
      </p:sp>
      <p:sp>
        <p:nvSpPr>
          <p:cNvPr id="1208" name="Pladsholder til indhold 1207">
            <a:extLst>
              <a:ext uri="{FF2B5EF4-FFF2-40B4-BE49-F238E27FC236}">
                <a16:creationId xmlns:a16="http://schemas.microsoft.com/office/drawing/2014/main" id="{A87BFE09-E0CD-DE22-0563-2D53C113E132}"/>
              </a:ext>
            </a:extLst>
          </p:cNvPr>
          <p:cNvSpPr>
            <a:spLocks noGrp="1"/>
          </p:cNvSpPr>
          <p:nvPr>
            <p:ph idx="1"/>
          </p:nvPr>
        </p:nvSpPr>
        <p:spPr>
          <a:xfrm>
            <a:off x="838200" y="1825625"/>
            <a:ext cx="3955171" cy="4351338"/>
          </a:xfrm>
        </p:spPr>
        <p:txBody>
          <a:bodyPr/>
          <a:lstStyle/>
          <a:p>
            <a:pPr marL="0" indent="0">
              <a:buNone/>
            </a:pPr>
            <a:r>
              <a:rPr lang="da-DK" sz="3200" dirty="0"/>
              <a:t>Vi har én jord og dermed en begrænset mængde ressourcer </a:t>
            </a:r>
          </a:p>
          <a:p>
            <a:pPr marL="0" indent="0">
              <a:buNone/>
            </a:pPr>
            <a:endParaRPr lang="da-DK" dirty="0"/>
          </a:p>
        </p:txBody>
      </p:sp>
    </p:spTree>
    <p:extLst>
      <p:ext uri="{BB962C8B-B14F-4D97-AF65-F5344CB8AC3E}">
        <p14:creationId xmlns:p14="http://schemas.microsoft.com/office/powerpoint/2010/main" val="362381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5B2919-C23B-84E3-5CBA-3F19CFDEDEAD}"/>
              </a:ext>
            </a:extLst>
          </p:cNvPr>
          <p:cNvSpPr>
            <a:spLocks noGrp="1"/>
          </p:cNvSpPr>
          <p:nvPr>
            <p:ph type="title"/>
          </p:nvPr>
        </p:nvSpPr>
        <p:spPr/>
        <p:txBody>
          <a:bodyPr/>
          <a:lstStyle/>
          <a:p>
            <a:endParaRPr lang="da-DK" dirty="0"/>
          </a:p>
        </p:txBody>
      </p:sp>
      <p:pic>
        <p:nvPicPr>
          <p:cNvPr id="4" name="Billede 3">
            <a:extLst>
              <a:ext uri="{FF2B5EF4-FFF2-40B4-BE49-F238E27FC236}">
                <a16:creationId xmlns:a16="http://schemas.microsoft.com/office/drawing/2014/main" id="{BC24A2B1-2A01-DF73-7218-612A9B51B9C7}"/>
              </a:ext>
            </a:extLst>
          </p:cNvPr>
          <p:cNvPicPr>
            <a:picLocks noChangeAspect="1"/>
          </p:cNvPicPr>
          <p:nvPr/>
        </p:nvPicPr>
        <p:blipFill rotWithShape="1">
          <a:blip r:embed="rId3"/>
          <a:srcRect l="1278" t="1414"/>
          <a:stretch/>
        </p:blipFill>
        <p:spPr>
          <a:xfrm>
            <a:off x="1676332" y="0"/>
            <a:ext cx="8827238" cy="6861901"/>
          </a:xfrm>
          <a:prstGeom prst="rect">
            <a:avLst/>
          </a:prstGeom>
        </p:spPr>
      </p:pic>
      <p:sp>
        <p:nvSpPr>
          <p:cNvPr id="3" name="Venstrepil 2">
            <a:extLst>
              <a:ext uri="{FF2B5EF4-FFF2-40B4-BE49-F238E27FC236}">
                <a16:creationId xmlns:a16="http://schemas.microsoft.com/office/drawing/2014/main" id="{2FD86F2D-87A3-79CC-A70B-11F628291383}"/>
              </a:ext>
            </a:extLst>
          </p:cNvPr>
          <p:cNvSpPr/>
          <p:nvPr/>
        </p:nvSpPr>
        <p:spPr>
          <a:xfrm rot="20143047">
            <a:off x="9348334" y="2381251"/>
            <a:ext cx="978408" cy="484632"/>
          </a:xfrm>
          <a:prstGeom prst="left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Højrepil 4">
            <a:extLst>
              <a:ext uri="{FF2B5EF4-FFF2-40B4-BE49-F238E27FC236}">
                <a16:creationId xmlns:a16="http://schemas.microsoft.com/office/drawing/2014/main" id="{98CA0270-CA75-E51F-30F5-807F59CD436E}"/>
              </a:ext>
            </a:extLst>
          </p:cNvPr>
          <p:cNvSpPr/>
          <p:nvPr/>
        </p:nvSpPr>
        <p:spPr>
          <a:xfrm rot="18805732">
            <a:off x="4043299" y="5151041"/>
            <a:ext cx="1291636" cy="270582"/>
          </a:xfrm>
          <a:prstGeom prst="rightArrow">
            <a:avLst>
              <a:gd name="adj1" fmla="val 60974"/>
              <a:gd name="adj2"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felt 5">
            <a:extLst>
              <a:ext uri="{FF2B5EF4-FFF2-40B4-BE49-F238E27FC236}">
                <a16:creationId xmlns:a16="http://schemas.microsoft.com/office/drawing/2014/main" id="{A92E1C2E-13A2-A7CF-B722-93C6B751270D}"/>
              </a:ext>
            </a:extLst>
          </p:cNvPr>
          <p:cNvSpPr txBox="1"/>
          <p:nvPr/>
        </p:nvSpPr>
        <p:spPr>
          <a:xfrm>
            <a:off x="2005346" y="5525184"/>
            <a:ext cx="2141548" cy="646331"/>
          </a:xfrm>
          <a:prstGeom prst="rect">
            <a:avLst/>
          </a:prstGeom>
          <a:noFill/>
          <a:ln>
            <a:noFill/>
          </a:ln>
        </p:spPr>
        <p:txBody>
          <a:bodyPr wrap="none" rtlCol="0">
            <a:spAutoFit/>
          </a:bodyPr>
          <a:lstStyle/>
          <a:p>
            <a:pPr algn="ctr"/>
            <a:r>
              <a:rPr lang="da-DK" dirty="0"/>
              <a:t>World </a:t>
            </a:r>
            <a:r>
              <a:rPr lang="da-DK" dirty="0" err="1"/>
              <a:t>overshoot</a:t>
            </a:r>
            <a:r>
              <a:rPr lang="da-DK" dirty="0"/>
              <a:t> </a:t>
            </a:r>
            <a:r>
              <a:rPr lang="da-DK" dirty="0" err="1"/>
              <a:t>day</a:t>
            </a:r>
            <a:endParaRPr lang="da-DK" dirty="0"/>
          </a:p>
          <a:p>
            <a:pPr algn="ctr"/>
            <a:r>
              <a:rPr lang="da-DK" dirty="0"/>
              <a:t>2. august 2023</a:t>
            </a:r>
          </a:p>
        </p:txBody>
      </p:sp>
    </p:spTree>
    <p:extLst>
      <p:ext uri="{BB962C8B-B14F-4D97-AF65-F5344CB8AC3E}">
        <p14:creationId xmlns:p14="http://schemas.microsoft.com/office/powerpoint/2010/main" val="9594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799496A-0194-03F0-32C5-40F2EB774C33}"/>
              </a:ext>
            </a:extLst>
          </p:cNvPr>
          <p:cNvGraphicFramePr>
            <a:graphicFrameLocks/>
          </p:cNvGraphicFramePr>
          <p:nvPr>
            <p:extLst>
              <p:ext uri="{D42A27DB-BD31-4B8C-83A1-F6EECF244321}">
                <p14:modId xmlns:p14="http://schemas.microsoft.com/office/powerpoint/2010/main" val="623099293"/>
              </p:ext>
            </p:extLst>
          </p:nvPr>
        </p:nvGraphicFramePr>
        <p:xfrm>
          <a:off x="0" y="0"/>
          <a:ext cx="5715000" cy="3571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Diagram 10">
            <a:extLst>
              <a:ext uri="{FF2B5EF4-FFF2-40B4-BE49-F238E27FC236}">
                <a16:creationId xmlns:a16="http://schemas.microsoft.com/office/drawing/2014/main" id="{6FB8D272-1BA3-1258-F5CD-9713D1C4EAD5}"/>
              </a:ext>
            </a:extLst>
          </p:cNvPr>
          <p:cNvGraphicFramePr>
            <a:graphicFrameLocks/>
          </p:cNvGraphicFramePr>
          <p:nvPr>
            <p:extLst>
              <p:ext uri="{D42A27DB-BD31-4B8C-83A1-F6EECF244321}">
                <p14:modId xmlns:p14="http://schemas.microsoft.com/office/powerpoint/2010/main" val="1799971733"/>
              </p:ext>
            </p:extLst>
          </p:nvPr>
        </p:nvGraphicFramePr>
        <p:xfrm>
          <a:off x="100014" y="3571875"/>
          <a:ext cx="5511078" cy="32861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Diagram 11">
            <a:extLst>
              <a:ext uri="{FF2B5EF4-FFF2-40B4-BE49-F238E27FC236}">
                <a16:creationId xmlns:a16="http://schemas.microsoft.com/office/drawing/2014/main" id="{AD6CD0A8-DE82-4593-3383-D03CE4BD92A8}"/>
              </a:ext>
            </a:extLst>
          </p:cNvPr>
          <p:cNvGraphicFramePr>
            <a:graphicFrameLocks/>
          </p:cNvGraphicFramePr>
          <p:nvPr>
            <p:extLst>
              <p:ext uri="{D42A27DB-BD31-4B8C-83A1-F6EECF244321}">
                <p14:modId xmlns:p14="http://schemas.microsoft.com/office/powerpoint/2010/main" val="788412658"/>
              </p:ext>
            </p:extLst>
          </p:nvPr>
        </p:nvGraphicFramePr>
        <p:xfrm>
          <a:off x="6243636" y="-1"/>
          <a:ext cx="5715001" cy="35718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Diagram 12">
            <a:extLst>
              <a:ext uri="{FF2B5EF4-FFF2-40B4-BE49-F238E27FC236}">
                <a16:creationId xmlns:a16="http://schemas.microsoft.com/office/drawing/2014/main" id="{2736B26F-C034-38B3-4345-6075C64AFD1A}"/>
              </a:ext>
            </a:extLst>
          </p:cNvPr>
          <p:cNvGraphicFramePr>
            <a:graphicFrameLocks/>
          </p:cNvGraphicFramePr>
          <p:nvPr>
            <p:extLst>
              <p:ext uri="{D42A27DB-BD31-4B8C-83A1-F6EECF244321}">
                <p14:modId xmlns:p14="http://schemas.microsoft.com/office/powerpoint/2010/main" val="1280452575"/>
              </p:ext>
            </p:extLst>
          </p:nvPr>
        </p:nvGraphicFramePr>
        <p:xfrm>
          <a:off x="6243636" y="3429000"/>
          <a:ext cx="5848351" cy="3429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8696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E21DE856-6A69-3DCE-AB79-5B784F5D9A50}"/>
              </a:ext>
            </a:extLst>
          </p:cNvPr>
          <p:cNvGraphicFramePr>
            <a:graphicFrameLocks/>
          </p:cNvGraphicFramePr>
          <p:nvPr>
            <p:extLst>
              <p:ext uri="{D42A27DB-BD31-4B8C-83A1-F6EECF244321}">
                <p14:modId xmlns:p14="http://schemas.microsoft.com/office/powerpoint/2010/main" val="196916500"/>
              </p:ext>
            </p:extLst>
          </p:nvPr>
        </p:nvGraphicFramePr>
        <p:xfrm>
          <a:off x="-15873" y="-1"/>
          <a:ext cx="5688014" cy="36290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18CA6263-64ED-3C29-7C87-3BCAB9DB3286}"/>
              </a:ext>
            </a:extLst>
          </p:cNvPr>
          <p:cNvGraphicFramePr>
            <a:graphicFrameLocks/>
          </p:cNvGraphicFramePr>
          <p:nvPr>
            <p:extLst>
              <p:ext uri="{D42A27DB-BD31-4B8C-83A1-F6EECF244321}">
                <p14:modId xmlns:p14="http://schemas.microsoft.com/office/powerpoint/2010/main" val="1422862831"/>
              </p:ext>
            </p:extLst>
          </p:nvPr>
        </p:nvGraphicFramePr>
        <p:xfrm>
          <a:off x="5808660" y="0"/>
          <a:ext cx="6230044" cy="34471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Diagram 3">
            <a:extLst>
              <a:ext uri="{FF2B5EF4-FFF2-40B4-BE49-F238E27FC236}">
                <a16:creationId xmlns:a16="http://schemas.microsoft.com/office/drawing/2014/main" id="{D4A6E141-9921-C642-62D5-A45495F16C63}"/>
              </a:ext>
            </a:extLst>
          </p:cNvPr>
          <p:cNvGraphicFramePr>
            <a:graphicFrameLocks/>
          </p:cNvGraphicFramePr>
          <p:nvPr>
            <p:extLst>
              <p:ext uri="{D42A27DB-BD31-4B8C-83A1-F6EECF244321}">
                <p14:modId xmlns:p14="http://schemas.microsoft.com/office/powerpoint/2010/main" val="154886757"/>
              </p:ext>
            </p:extLst>
          </p:nvPr>
        </p:nvGraphicFramePr>
        <p:xfrm>
          <a:off x="52386" y="3428999"/>
          <a:ext cx="5688014" cy="344718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Diagram 4">
            <a:extLst>
              <a:ext uri="{FF2B5EF4-FFF2-40B4-BE49-F238E27FC236}">
                <a16:creationId xmlns:a16="http://schemas.microsoft.com/office/drawing/2014/main" id="{C1A22BA3-3816-814B-6564-F2A57106721D}"/>
              </a:ext>
            </a:extLst>
          </p:cNvPr>
          <p:cNvGraphicFramePr>
            <a:graphicFrameLocks/>
          </p:cNvGraphicFramePr>
          <p:nvPr>
            <p:extLst>
              <p:ext uri="{D42A27DB-BD31-4B8C-83A1-F6EECF244321}">
                <p14:modId xmlns:p14="http://schemas.microsoft.com/office/powerpoint/2010/main" val="2095771801"/>
              </p:ext>
            </p:extLst>
          </p:nvPr>
        </p:nvGraphicFramePr>
        <p:xfrm>
          <a:off x="5876919" y="3410817"/>
          <a:ext cx="5907095" cy="344718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25663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405F6A-43FC-7DAA-BDF5-E1E7173DEF34}"/>
              </a:ext>
            </a:extLst>
          </p:cNvPr>
          <p:cNvSpPr>
            <a:spLocks noGrp="1"/>
          </p:cNvSpPr>
          <p:nvPr>
            <p:ph type="title"/>
          </p:nvPr>
        </p:nvSpPr>
        <p:spPr>
          <a:xfrm>
            <a:off x="872384" y="217487"/>
            <a:ext cx="10515600" cy="1325563"/>
          </a:xfrm>
        </p:spPr>
        <p:txBody>
          <a:bodyPr/>
          <a:lstStyle/>
          <a:p>
            <a:pPr algn="ctr"/>
            <a:r>
              <a:rPr lang="da-DK" dirty="0"/>
              <a:t>Hvor meget affald smider vi ud per person?</a:t>
            </a:r>
          </a:p>
        </p:txBody>
      </p:sp>
      <p:sp>
        <p:nvSpPr>
          <p:cNvPr id="3" name="Pladsholder til indhold 2">
            <a:extLst>
              <a:ext uri="{FF2B5EF4-FFF2-40B4-BE49-F238E27FC236}">
                <a16:creationId xmlns:a16="http://schemas.microsoft.com/office/drawing/2014/main" id="{8BE4C709-5D98-44CF-5FC6-1BADF084BA32}"/>
              </a:ext>
            </a:extLst>
          </p:cNvPr>
          <p:cNvSpPr>
            <a:spLocks noGrp="1"/>
          </p:cNvSpPr>
          <p:nvPr>
            <p:ph idx="1"/>
          </p:nvPr>
        </p:nvSpPr>
        <p:spPr/>
        <p:txBody>
          <a:bodyPr vert="horz" lIns="91440" tIns="45720" rIns="91440" bIns="45720" rtlCol="0" anchor="t">
            <a:normAutofit/>
          </a:bodyPr>
          <a:lstStyle/>
          <a:p>
            <a:pPr marL="0" indent="0">
              <a:buNone/>
            </a:pPr>
            <a:endParaRPr lang="da-DK" dirty="0">
              <a:cs typeface="Calibri"/>
            </a:endParaRPr>
          </a:p>
        </p:txBody>
      </p:sp>
      <p:pic>
        <p:nvPicPr>
          <p:cNvPr id="1026" name="Picture 2" descr="Municipal waste generation">
            <a:extLst>
              <a:ext uri="{FF2B5EF4-FFF2-40B4-BE49-F238E27FC236}">
                <a16:creationId xmlns:a16="http://schemas.microsoft.com/office/drawing/2014/main" id="{BC1AADC4-416F-A03E-6A77-885DEFE143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29" t="17483" r="4453"/>
          <a:stretch/>
        </p:blipFill>
        <p:spPr bwMode="auto">
          <a:xfrm>
            <a:off x="409574" y="1308445"/>
            <a:ext cx="11739476" cy="5549556"/>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5691EEEB-9AEE-D4A1-CEA8-1B4686A014E0}"/>
              </a:ext>
            </a:extLst>
          </p:cNvPr>
          <p:cNvSpPr/>
          <p:nvPr/>
        </p:nvSpPr>
        <p:spPr>
          <a:xfrm>
            <a:off x="1162050" y="6176964"/>
            <a:ext cx="3162300" cy="31591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felt 4">
            <a:extLst>
              <a:ext uri="{FF2B5EF4-FFF2-40B4-BE49-F238E27FC236}">
                <a16:creationId xmlns:a16="http://schemas.microsoft.com/office/drawing/2014/main" id="{34196DE2-5CB2-C5B9-DE43-2F32E5D21E67}"/>
              </a:ext>
            </a:extLst>
          </p:cNvPr>
          <p:cNvSpPr txBox="1"/>
          <p:nvPr/>
        </p:nvSpPr>
        <p:spPr>
          <a:xfrm rot="16200000">
            <a:off x="-767161" y="3029338"/>
            <a:ext cx="2065758" cy="369332"/>
          </a:xfrm>
          <a:prstGeom prst="rect">
            <a:avLst/>
          </a:prstGeom>
          <a:noFill/>
        </p:spPr>
        <p:txBody>
          <a:bodyPr wrap="none" rtlCol="0">
            <a:spAutoFit/>
          </a:bodyPr>
          <a:lstStyle/>
          <a:p>
            <a:r>
              <a:rPr lang="da-DK" dirty="0"/>
              <a:t>Kg affald per person</a:t>
            </a:r>
          </a:p>
        </p:txBody>
      </p:sp>
    </p:spTree>
    <p:extLst>
      <p:ext uri="{BB962C8B-B14F-4D97-AF65-F5344CB8AC3E}">
        <p14:creationId xmlns:p14="http://schemas.microsoft.com/office/powerpoint/2010/main" val="3485802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Bøjet pil 17">
            <a:extLst>
              <a:ext uri="{FF2B5EF4-FFF2-40B4-BE49-F238E27FC236}">
                <a16:creationId xmlns:a16="http://schemas.microsoft.com/office/drawing/2014/main" id="{9AAA4EB8-D127-4050-551F-76042BA5FFAB}"/>
              </a:ext>
            </a:extLst>
          </p:cNvPr>
          <p:cNvSpPr/>
          <p:nvPr/>
        </p:nvSpPr>
        <p:spPr>
          <a:xfrm rot="16200000" flipH="1">
            <a:off x="8002056" y="1995775"/>
            <a:ext cx="407414" cy="1466492"/>
          </a:xfrm>
          <a:prstGeom prst="bentArrow">
            <a:avLst>
              <a:gd name="adj1" fmla="val 8482"/>
              <a:gd name="adj2" fmla="val 25000"/>
              <a:gd name="adj3" fmla="val 25000"/>
              <a:gd name="adj4" fmla="val 43750"/>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17" name="Bøjet pil 16">
            <a:extLst>
              <a:ext uri="{FF2B5EF4-FFF2-40B4-BE49-F238E27FC236}">
                <a16:creationId xmlns:a16="http://schemas.microsoft.com/office/drawing/2014/main" id="{77AB83A5-908B-3573-E962-A88BA783ECE8}"/>
              </a:ext>
            </a:extLst>
          </p:cNvPr>
          <p:cNvSpPr/>
          <p:nvPr/>
        </p:nvSpPr>
        <p:spPr>
          <a:xfrm rot="16200000">
            <a:off x="7686369" y="1327898"/>
            <a:ext cx="813816" cy="1571013"/>
          </a:xfrm>
          <a:prstGeom prst="ben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12" name="180 graders pil 11">
            <a:extLst>
              <a:ext uri="{FF2B5EF4-FFF2-40B4-BE49-F238E27FC236}">
                <a16:creationId xmlns:a16="http://schemas.microsoft.com/office/drawing/2014/main" id="{7927A297-74A8-3AB5-2638-7E7332263F3D}"/>
              </a:ext>
            </a:extLst>
          </p:cNvPr>
          <p:cNvSpPr/>
          <p:nvPr/>
        </p:nvSpPr>
        <p:spPr>
          <a:xfrm rot="16200000" flipV="1">
            <a:off x="9150291" y="1776176"/>
            <a:ext cx="992177" cy="1803630"/>
          </a:xfrm>
          <a:prstGeom prst="uturnArrow">
            <a:avLst>
              <a:gd name="adj1" fmla="val 23494"/>
              <a:gd name="adj2" fmla="val 25000"/>
              <a:gd name="adj3" fmla="val 29517"/>
              <a:gd name="adj4" fmla="val 43750"/>
              <a:gd name="adj5" fmla="val 100000"/>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 name="Titel 1">
            <a:extLst>
              <a:ext uri="{FF2B5EF4-FFF2-40B4-BE49-F238E27FC236}">
                <a16:creationId xmlns:a16="http://schemas.microsoft.com/office/drawing/2014/main" id="{CC72EF32-F01D-78E0-5DA9-9552C85FD970}"/>
              </a:ext>
            </a:extLst>
          </p:cNvPr>
          <p:cNvSpPr>
            <a:spLocks noGrp="1"/>
          </p:cNvSpPr>
          <p:nvPr>
            <p:ph type="title"/>
          </p:nvPr>
        </p:nvSpPr>
        <p:spPr/>
        <p:txBody>
          <a:bodyPr/>
          <a:lstStyle/>
          <a:p>
            <a:r>
              <a:rPr lang="da-DK" dirty="0"/>
              <a:t>Lineær økonomisk tankegang</a:t>
            </a:r>
          </a:p>
        </p:txBody>
      </p:sp>
      <p:sp>
        <p:nvSpPr>
          <p:cNvPr id="4" name="Rektangel 3">
            <a:extLst>
              <a:ext uri="{FF2B5EF4-FFF2-40B4-BE49-F238E27FC236}">
                <a16:creationId xmlns:a16="http://schemas.microsoft.com/office/drawing/2014/main" id="{14FC2E3D-5C18-831D-25D3-9AF222470228}"/>
              </a:ext>
            </a:extLst>
          </p:cNvPr>
          <p:cNvSpPr/>
          <p:nvPr/>
        </p:nvSpPr>
        <p:spPr>
          <a:xfrm>
            <a:off x="7472517" y="2932728"/>
            <a:ext cx="1272048" cy="1828800"/>
          </a:xfrm>
          <a:prstGeom prst="rec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Produktion af plastik-produkt</a:t>
            </a:r>
          </a:p>
        </p:txBody>
      </p:sp>
      <p:sp>
        <p:nvSpPr>
          <p:cNvPr id="5" name="Rektangel 4">
            <a:extLst>
              <a:ext uri="{FF2B5EF4-FFF2-40B4-BE49-F238E27FC236}">
                <a16:creationId xmlns:a16="http://schemas.microsoft.com/office/drawing/2014/main" id="{87293F45-3B90-6CAB-BAD8-041F08902D0E}"/>
              </a:ext>
            </a:extLst>
          </p:cNvPr>
          <p:cNvSpPr/>
          <p:nvPr/>
        </p:nvSpPr>
        <p:spPr>
          <a:xfrm>
            <a:off x="3472018" y="2932728"/>
            <a:ext cx="1660422" cy="1828800"/>
          </a:xfrm>
          <a:prstGeom prst="rect">
            <a:avLst/>
          </a:prstGeom>
          <a:solidFill>
            <a:schemeClr val="tx1">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Olieindvinding</a:t>
            </a:r>
          </a:p>
        </p:txBody>
      </p:sp>
      <p:sp>
        <p:nvSpPr>
          <p:cNvPr id="6" name="Rektangel 5">
            <a:extLst>
              <a:ext uri="{FF2B5EF4-FFF2-40B4-BE49-F238E27FC236}">
                <a16:creationId xmlns:a16="http://schemas.microsoft.com/office/drawing/2014/main" id="{EFDF62BF-340E-029C-C132-DB7F3BC97F8F}"/>
              </a:ext>
            </a:extLst>
          </p:cNvPr>
          <p:cNvSpPr/>
          <p:nvPr/>
        </p:nvSpPr>
        <p:spPr>
          <a:xfrm>
            <a:off x="0" y="2932728"/>
            <a:ext cx="3472017" cy="18288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Oliedannelse</a:t>
            </a:r>
          </a:p>
        </p:txBody>
      </p:sp>
      <p:sp>
        <p:nvSpPr>
          <p:cNvPr id="7" name="Rektangel 6">
            <a:extLst>
              <a:ext uri="{FF2B5EF4-FFF2-40B4-BE49-F238E27FC236}">
                <a16:creationId xmlns:a16="http://schemas.microsoft.com/office/drawing/2014/main" id="{A38140AB-974F-1754-9458-63801C510943}"/>
              </a:ext>
            </a:extLst>
          </p:cNvPr>
          <p:cNvSpPr/>
          <p:nvPr/>
        </p:nvSpPr>
        <p:spPr>
          <a:xfrm>
            <a:off x="5132440" y="2932728"/>
            <a:ext cx="2340077" cy="1828800"/>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Raffinaderi</a:t>
            </a:r>
          </a:p>
        </p:txBody>
      </p:sp>
      <p:sp>
        <p:nvSpPr>
          <p:cNvPr id="8" name="Rektangel 7">
            <a:extLst>
              <a:ext uri="{FF2B5EF4-FFF2-40B4-BE49-F238E27FC236}">
                <a16:creationId xmlns:a16="http://schemas.microsoft.com/office/drawing/2014/main" id="{1890BE3A-84DC-5A7F-83B2-407EBEB667A1}"/>
              </a:ext>
            </a:extLst>
          </p:cNvPr>
          <p:cNvSpPr/>
          <p:nvPr/>
        </p:nvSpPr>
        <p:spPr>
          <a:xfrm>
            <a:off x="8744565" y="2932728"/>
            <a:ext cx="958646" cy="1828800"/>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Forbrug</a:t>
            </a:r>
          </a:p>
        </p:txBody>
      </p:sp>
      <p:sp>
        <p:nvSpPr>
          <p:cNvPr id="9" name="Højrepil 8">
            <a:extLst>
              <a:ext uri="{FF2B5EF4-FFF2-40B4-BE49-F238E27FC236}">
                <a16:creationId xmlns:a16="http://schemas.microsoft.com/office/drawing/2014/main" id="{3D7B9B31-89CB-44B8-CA84-BE9A271C0920}"/>
              </a:ext>
            </a:extLst>
          </p:cNvPr>
          <p:cNvSpPr/>
          <p:nvPr/>
        </p:nvSpPr>
        <p:spPr>
          <a:xfrm>
            <a:off x="9703211" y="3294269"/>
            <a:ext cx="2154492" cy="1325562"/>
          </a:xfrm>
          <a:prstGeom prst="rightArrow">
            <a:avLst>
              <a:gd name="adj1" fmla="val 74478"/>
              <a:gd name="adj2" fmla="val 50000"/>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Deponi</a:t>
            </a:r>
          </a:p>
        </p:txBody>
      </p:sp>
      <p:sp>
        <p:nvSpPr>
          <p:cNvPr id="10" name="Bøjet pil 9">
            <a:extLst>
              <a:ext uri="{FF2B5EF4-FFF2-40B4-BE49-F238E27FC236}">
                <a16:creationId xmlns:a16="http://schemas.microsoft.com/office/drawing/2014/main" id="{64D91B72-CCAB-B8D9-BB49-BF417EDDE5F9}"/>
              </a:ext>
            </a:extLst>
          </p:cNvPr>
          <p:cNvSpPr/>
          <p:nvPr/>
        </p:nvSpPr>
        <p:spPr>
          <a:xfrm rot="5400000">
            <a:off x="10041755" y="4095520"/>
            <a:ext cx="876394" cy="1521543"/>
          </a:xfrm>
          <a:prstGeom prst="bentArrow">
            <a:avLst>
              <a:gd name="adj1" fmla="val 38463"/>
              <a:gd name="adj2" fmla="val 25000"/>
              <a:gd name="adj3" fmla="val 25000"/>
              <a:gd name="adj4" fmla="val 43750"/>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11" name="Bøjet pil 10">
            <a:extLst>
              <a:ext uri="{FF2B5EF4-FFF2-40B4-BE49-F238E27FC236}">
                <a16:creationId xmlns:a16="http://schemas.microsoft.com/office/drawing/2014/main" id="{FFD0741C-3864-757C-53A7-53ECDC78ECF5}"/>
              </a:ext>
            </a:extLst>
          </p:cNvPr>
          <p:cNvSpPr/>
          <p:nvPr/>
        </p:nvSpPr>
        <p:spPr>
          <a:xfrm rot="5400000" flipH="1">
            <a:off x="9968887" y="2337512"/>
            <a:ext cx="850077" cy="1381430"/>
          </a:xfrm>
          <a:prstGeom prst="bentArrow">
            <a:avLst>
              <a:gd name="adj1" fmla="val 34061"/>
              <a:gd name="adj2" fmla="val 25000"/>
              <a:gd name="adj3" fmla="val 25000"/>
              <a:gd name="adj4" fmla="val 43750"/>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13" name="Tekstfelt 12">
            <a:extLst>
              <a:ext uri="{FF2B5EF4-FFF2-40B4-BE49-F238E27FC236}">
                <a16:creationId xmlns:a16="http://schemas.microsoft.com/office/drawing/2014/main" id="{369DC876-0D28-23C2-98C3-F39E31E7B130}"/>
              </a:ext>
            </a:extLst>
          </p:cNvPr>
          <p:cNvSpPr txBox="1"/>
          <p:nvPr/>
        </p:nvSpPr>
        <p:spPr>
          <a:xfrm>
            <a:off x="9673340" y="3109603"/>
            <a:ext cx="1250022" cy="338554"/>
          </a:xfrm>
          <a:prstGeom prst="rect">
            <a:avLst/>
          </a:prstGeom>
          <a:noFill/>
        </p:spPr>
        <p:txBody>
          <a:bodyPr wrap="none" rtlCol="0">
            <a:spAutoFit/>
          </a:bodyPr>
          <a:lstStyle/>
          <a:p>
            <a:r>
              <a:rPr lang="da-DK" sz="1600" dirty="0" err="1">
                <a:solidFill>
                  <a:schemeClr val="bg1"/>
                </a:solidFill>
              </a:rPr>
              <a:t>afbrændning</a:t>
            </a:r>
            <a:endParaRPr lang="da-DK" sz="1600" dirty="0">
              <a:solidFill>
                <a:schemeClr val="bg1"/>
              </a:solidFill>
            </a:endParaRPr>
          </a:p>
        </p:txBody>
      </p:sp>
      <p:sp>
        <p:nvSpPr>
          <p:cNvPr id="14" name="Tekstfelt 13">
            <a:extLst>
              <a:ext uri="{FF2B5EF4-FFF2-40B4-BE49-F238E27FC236}">
                <a16:creationId xmlns:a16="http://schemas.microsoft.com/office/drawing/2014/main" id="{EF3CA16D-EB1B-C2B6-4B50-ECDC57433269}"/>
              </a:ext>
            </a:extLst>
          </p:cNvPr>
          <p:cNvSpPr txBox="1"/>
          <p:nvPr/>
        </p:nvSpPr>
        <p:spPr>
          <a:xfrm>
            <a:off x="9705371" y="4447406"/>
            <a:ext cx="1316707" cy="307777"/>
          </a:xfrm>
          <a:prstGeom prst="rect">
            <a:avLst/>
          </a:prstGeom>
          <a:noFill/>
        </p:spPr>
        <p:txBody>
          <a:bodyPr wrap="none" rtlCol="0">
            <a:spAutoFit/>
          </a:bodyPr>
          <a:lstStyle/>
          <a:p>
            <a:r>
              <a:rPr lang="da-DK" sz="1400" dirty="0">
                <a:solidFill>
                  <a:schemeClr val="bg1"/>
                </a:solidFill>
              </a:rPr>
              <a:t>Affald i naturen</a:t>
            </a:r>
          </a:p>
        </p:txBody>
      </p:sp>
      <p:sp>
        <p:nvSpPr>
          <p:cNvPr id="19" name="Tekstfelt 18">
            <a:extLst>
              <a:ext uri="{FF2B5EF4-FFF2-40B4-BE49-F238E27FC236}">
                <a16:creationId xmlns:a16="http://schemas.microsoft.com/office/drawing/2014/main" id="{3D594DD1-387E-96C7-B458-1FF3ADC46F52}"/>
              </a:ext>
            </a:extLst>
          </p:cNvPr>
          <p:cNvSpPr txBox="1"/>
          <p:nvPr/>
        </p:nvSpPr>
        <p:spPr>
          <a:xfrm>
            <a:off x="8793451" y="2243201"/>
            <a:ext cx="1466492" cy="338554"/>
          </a:xfrm>
          <a:prstGeom prst="rect">
            <a:avLst/>
          </a:prstGeom>
          <a:noFill/>
        </p:spPr>
        <p:txBody>
          <a:bodyPr wrap="none" rtlCol="0">
            <a:spAutoFit/>
          </a:bodyPr>
          <a:lstStyle/>
          <a:p>
            <a:r>
              <a:rPr lang="da-DK" sz="1600" dirty="0">
                <a:solidFill>
                  <a:schemeClr val="bg1"/>
                </a:solidFill>
              </a:rPr>
              <a:t>Genanvendelse</a:t>
            </a:r>
          </a:p>
        </p:txBody>
      </p:sp>
      <p:sp>
        <p:nvSpPr>
          <p:cNvPr id="20" name="Tekstfelt 19">
            <a:extLst>
              <a:ext uri="{FF2B5EF4-FFF2-40B4-BE49-F238E27FC236}">
                <a16:creationId xmlns:a16="http://schemas.microsoft.com/office/drawing/2014/main" id="{EB74BC3A-C55C-FD36-80C7-87F8A0F78FC3}"/>
              </a:ext>
            </a:extLst>
          </p:cNvPr>
          <p:cNvSpPr txBox="1"/>
          <p:nvPr/>
        </p:nvSpPr>
        <p:spPr>
          <a:xfrm>
            <a:off x="7538606" y="2247276"/>
            <a:ext cx="1301062" cy="307777"/>
          </a:xfrm>
          <a:prstGeom prst="rect">
            <a:avLst/>
          </a:prstGeom>
          <a:noFill/>
        </p:spPr>
        <p:txBody>
          <a:bodyPr wrap="none" rtlCol="0">
            <a:spAutoFit/>
          </a:bodyPr>
          <a:lstStyle/>
          <a:p>
            <a:r>
              <a:rPr lang="da-DK" sz="1400" dirty="0">
                <a:solidFill>
                  <a:schemeClr val="bg1"/>
                </a:solidFill>
              </a:rPr>
              <a:t>Tab i processen</a:t>
            </a:r>
          </a:p>
        </p:txBody>
      </p:sp>
    </p:spTree>
    <p:extLst>
      <p:ext uri="{BB962C8B-B14F-4D97-AF65-F5344CB8AC3E}">
        <p14:creationId xmlns:p14="http://schemas.microsoft.com/office/powerpoint/2010/main" val="86898880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D3958E362B3C34A9465DDA6775733F4" ma:contentTypeVersion="18" ma:contentTypeDescription="Opret et nyt dokument." ma:contentTypeScope="" ma:versionID="dc7ce516dd98f6a8ceeb1a6da892fa0b">
  <xsd:schema xmlns:xsd="http://www.w3.org/2001/XMLSchema" xmlns:xs="http://www.w3.org/2001/XMLSchema" xmlns:p="http://schemas.microsoft.com/office/2006/metadata/properties" xmlns:ns2="1cdb5dbf-ccc1-4d0e-8645-14026e762498" xmlns:ns3="9f7a8992-6338-4332-86c4-61e279be5b20" targetNamespace="http://schemas.microsoft.com/office/2006/metadata/properties" ma:root="true" ma:fieldsID="280673df6e2eefe0c9d743ceb0c82613" ns2:_="" ns3:_="">
    <xsd:import namespace="1cdb5dbf-ccc1-4d0e-8645-14026e762498"/>
    <xsd:import namespace="9f7a8992-6338-4332-86c4-61e279be5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db5dbf-ccc1-4d0e-8645-14026e7624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ledmærker" ma:readOnly="false" ma:fieldId="{5cf76f15-5ced-4ddc-b409-7134ff3c332f}" ma:taxonomyMulti="true" ma:sspId="fdd803ae-e99d-4e8d-bc56-05208439bdc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7a8992-6338-4332-86c4-61e279be5b2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19367b8-505d-48b9-aa69-41fcba8731a8}" ma:internalName="TaxCatchAll" ma:showField="CatchAllData" ma:web="9f7a8992-6338-4332-86c4-61e279be5b20">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cdb5dbf-ccc1-4d0e-8645-14026e762498">
      <Terms xmlns="http://schemas.microsoft.com/office/infopath/2007/PartnerControls"/>
    </lcf76f155ced4ddcb4097134ff3c332f>
    <TaxCatchAll xmlns="9f7a8992-6338-4332-86c4-61e279be5b2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D86A22-21E1-4BA6-9AFC-00E36AF21E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db5dbf-ccc1-4d0e-8645-14026e762498"/>
    <ds:schemaRef ds:uri="9f7a8992-6338-4332-86c4-61e279be5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1262DB-97B5-40F7-B7C7-2D2595FC3035}">
  <ds:schemaRefs>
    <ds:schemaRef ds:uri="http://schemas.microsoft.com/office/infopath/2007/PartnerControls"/>
    <ds:schemaRef ds:uri="9f7a8992-6338-4332-86c4-61e279be5b20"/>
    <ds:schemaRef ds:uri="1cdb5dbf-ccc1-4d0e-8645-14026e762498"/>
    <ds:schemaRef ds:uri="http://www.w3.org/XML/1998/namespace"/>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E8BEC4D-BCBD-4B5B-9F82-B798A6F609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562</TotalTime>
  <Words>1348</Words>
  <Application>Microsoft Office PowerPoint</Application>
  <PresentationFormat>Widescreen</PresentationFormat>
  <Paragraphs>123</Paragraphs>
  <Slides>10</Slides>
  <Notes>8</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10</vt:i4>
      </vt:variant>
    </vt:vector>
  </HeadingPairs>
  <TitlesOfParts>
    <vt:vector size="15" baseType="lpstr">
      <vt:lpstr>Arial</vt:lpstr>
      <vt:lpstr>Calibri</vt:lpstr>
      <vt:lpstr>Calibri Light</vt:lpstr>
      <vt:lpstr>Helvetica</vt:lpstr>
      <vt:lpstr>Office-tema</vt:lpstr>
      <vt:lpstr>Affaldshierarkiet</vt:lpstr>
      <vt:lpstr>PowerPoint-præsentation</vt:lpstr>
      <vt:lpstr>Kort om cirkulær økonomi</vt:lpstr>
      <vt:lpstr>En jord! </vt:lpstr>
      <vt:lpstr>PowerPoint-præsentation</vt:lpstr>
      <vt:lpstr>PowerPoint-præsentation</vt:lpstr>
      <vt:lpstr>PowerPoint-præsentation</vt:lpstr>
      <vt:lpstr>Hvor meget affald smider vi ud per person?</vt:lpstr>
      <vt:lpstr>Lineær økonomisk tankegang</vt:lpstr>
      <vt:lpstr>Cirkulær økonomisk tankegang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Cirkulær økonomi</dc:title>
  <dc:creator>Anne Andersen</dc:creator>
  <cp:lastModifiedBy>Mette Lyngs Ferrum</cp:lastModifiedBy>
  <cp:revision>224</cp:revision>
  <dcterms:created xsi:type="dcterms:W3CDTF">2023-03-08T11:58:44Z</dcterms:created>
  <dcterms:modified xsi:type="dcterms:W3CDTF">2024-01-15T08:34:07Z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0x0101000D3958E362B3C34A9465DDA6775733F4</vt:lpwstr>
  </property>
</Properties>
</file>